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341" r:id="rId2"/>
    <p:sldId id="317" r:id="rId3"/>
    <p:sldId id="371" r:id="rId4"/>
    <p:sldId id="346" r:id="rId5"/>
    <p:sldId id="344" r:id="rId6"/>
    <p:sldId id="345" r:id="rId7"/>
    <p:sldId id="349" r:id="rId8"/>
    <p:sldId id="350" r:id="rId9"/>
    <p:sldId id="376" r:id="rId10"/>
    <p:sldId id="348" r:id="rId11"/>
    <p:sldId id="358" r:id="rId12"/>
    <p:sldId id="347" r:id="rId13"/>
    <p:sldId id="353" r:id="rId14"/>
    <p:sldId id="342" r:id="rId15"/>
    <p:sldId id="352" r:id="rId16"/>
    <p:sldId id="357" r:id="rId17"/>
    <p:sldId id="356" r:id="rId18"/>
    <p:sldId id="355" r:id="rId19"/>
    <p:sldId id="360" r:id="rId20"/>
    <p:sldId id="365" r:id="rId21"/>
    <p:sldId id="368" r:id="rId22"/>
    <p:sldId id="369" r:id="rId23"/>
    <p:sldId id="367" r:id="rId24"/>
    <p:sldId id="366" r:id="rId25"/>
    <p:sldId id="370" r:id="rId26"/>
    <p:sldId id="372" r:id="rId27"/>
    <p:sldId id="373" r:id="rId28"/>
    <p:sldId id="374" r:id="rId29"/>
    <p:sldId id="375" r:id="rId30"/>
    <p:sldId id="276" r:id="rId31"/>
  </p:sldIdLst>
  <p:sldSz cx="12192000" cy="6858000"/>
  <p:notesSz cx="9240838" cy="6858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2260" userDrawn="1">
          <p15:clr>
            <a:srgbClr val="A4A3A4"/>
          </p15:clr>
        </p15:guide>
        <p15:guide id="3"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806535E-1FA7-4BFB-B545-6DBF71D5855E}">
  <a:tblStyle styleId="{5806535E-1FA7-4BFB-B545-6DBF71D5855E}" styleName="Carrier Table 01">
    <a:wholeTbl>
      <a:tcTxStyle>
        <a:fontRef idx="minor"/>
        <a:schemeClr val="dk1"/>
      </a:tcTxStyle>
      <a:tcStyle>
        <a:tcBdr>
          <a:left>
            <a:ln>
              <a:noFill/>
            </a:ln>
          </a:left>
          <a:right>
            <a:ln>
              <a:noFill/>
            </a:ln>
          </a:right>
          <a:top>
            <a:ln w="6350">
              <a:solidFill>
                <a:schemeClr val="dk1"/>
              </a:solidFill>
            </a:ln>
          </a:top>
          <a:bottom>
            <a:ln w="6350">
              <a:solidFill>
                <a:schemeClr val="dk1"/>
              </a:solidFill>
            </a:ln>
          </a:bottom>
          <a:insideH>
            <a:ln w="6350">
              <a:solidFill>
                <a:schemeClr val="dk1"/>
              </a:solidFill>
            </a:ln>
          </a:insideH>
          <a:insideV>
            <a:ln>
              <a:noFill/>
            </a:ln>
          </a:insideV>
        </a:tcBdr>
        <a:fill>
          <a:noFill/>
        </a:fill>
      </a:tcStyle>
    </a:wholeTbl>
    <a:band1H>
      <a:tcStyle>
        <a:tcBdr>
          <a:top>
            <a:ln>
              <a:noFill/>
            </a:ln>
          </a:top>
          <a:bottom>
            <a:ln>
              <a:noFill/>
            </a:ln>
          </a:bottom>
        </a:tcBdr>
        <a:fill>
          <a:noFill/>
        </a:fill>
      </a:tcStyle>
    </a:band1H>
    <a:band2H>
      <a:tcStyle>
        <a:tcBdr>
          <a:top>
            <a:ln>
              <a:noFill/>
            </a:ln>
          </a:top>
          <a:bottom>
            <a:ln>
              <a:noFill/>
            </a:ln>
          </a:bottom>
        </a:tcBdr>
        <a:fill>
          <a:solidFill>
            <a:srgbClr val="BAC0D0"/>
          </a:solidFill>
        </a:fill>
      </a:tcStyle>
    </a:band2H>
    <a:band1V>
      <a:tcStyle>
        <a:tcBdr/>
        <a:fill>
          <a:solidFill>
            <a:srgbClr val="BAC0D0"/>
          </a:solidFill>
        </a:fill>
      </a:tcStyle>
    </a:band1V>
    <a:band2V>
      <a:tcStyle>
        <a:tcBdr/>
        <a:fill>
          <a:noFill/>
        </a:fill>
      </a:tcStyle>
    </a:band2V>
    <a:lastCol>
      <a:tcTxStyle b="on"/>
      <a:tcStyle>
        <a:tcBdr/>
      </a:tcStyle>
    </a:lastCol>
    <a:firstCol>
      <a:tcTxStyle b="on"/>
      <a:tcStyle>
        <a:tcBdr/>
      </a:tcStyle>
    </a:firstCol>
    <a:lastRow>
      <a:tcTxStyle b="on"/>
      <a:tcStyle>
        <a:tcBdr>
          <a:top>
            <a:ln w="19050">
              <a:solidFill>
                <a:schemeClr val="dk1"/>
              </a:solidFill>
            </a:ln>
          </a:top>
          <a:bottom>
            <a:ln>
              <a:noFill/>
            </a:ln>
          </a:bottom>
        </a:tcBdr>
        <a:fill>
          <a:noFill/>
        </a:fill>
      </a:tcStyle>
    </a:lastRow>
    <a:firstRow>
      <a:tcTxStyle b="on">
        <a:schemeClr val="lt1"/>
      </a:tcTxStyle>
      <a:tcStyle>
        <a:tcBdr>
          <a:top>
            <a:ln>
              <a:noFill/>
            </a:ln>
          </a:top>
          <a:bottom>
            <a:ln>
              <a:noFill/>
            </a:ln>
          </a:bottom>
          <a:insideV>
            <a:ln w="6350">
              <a:solidFill>
                <a:srgbClr val="FFFFFF"/>
              </a:solidFill>
            </a:ln>
          </a:insideV>
        </a:tcBdr>
        <a:fill>
          <a:solidFill>
            <a:srgbClr val="152C7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47" autoAdjust="0"/>
    <p:restoredTop sz="94211"/>
  </p:normalViewPr>
  <p:slideViewPr>
    <p:cSldViewPr snapToGrid="0" showGuides="1">
      <p:cViewPr varScale="1">
        <p:scale>
          <a:sx n="62" d="100"/>
          <a:sy n="62" d="100"/>
        </p:scale>
        <p:origin x="84" y="198"/>
      </p:cViewPr>
      <p:guideLst>
        <p:guide orient="horz" pos="2160"/>
        <p:guide orient="horz" pos="22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15" d="100"/>
          <a:sy n="115" d="100"/>
        </p:scale>
        <p:origin x="63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4A3BB-86C8-E243-8F27-5FAB19594F73}"/>
              </a:ext>
            </a:extLst>
          </p:cNvPr>
          <p:cNvSpPr>
            <a:spLocks noGrp="1"/>
          </p:cNvSpPr>
          <p:nvPr>
            <p:ph type="hdr" sz="quarter"/>
          </p:nvPr>
        </p:nvSpPr>
        <p:spPr>
          <a:xfrm>
            <a:off x="0" y="0"/>
            <a:ext cx="4004363"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49E77E0-5218-B24E-8A71-6A808A97448C}"/>
              </a:ext>
            </a:extLst>
          </p:cNvPr>
          <p:cNvSpPr>
            <a:spLocks noGrp="1"/>
          </p:cNvSpPr>
          <p:nvPr>
            <p:ph type="dt" sz="quarter" idx="1"/>
          </p:nvPr>
        </p:nvSpPr>
        <p:spPr>
          <a:xfrm>
            <a:off x="5234337" y="0"/>
            <a:ext cx="4004363" cy="344091"/>
          </a:xfrm>
          <a:prstGeom prst="rect">
            <a:avLst/>
          </a:prstGeom>
        </p:spPr>
        <p:txBody>
          <a:bodyPr vert="horz" lIns="91440" tIns="45720" rIns="91440" bIns="45720" rtlCol="0"/>
          <a:lstStyle>
            <a:lvl1pPr algn="r">
              <a:defRPr sz="1200"/>
            </a:lvl1pPr>
          </a:lstStyle>
          <a:p>
            <a:fld id="{B8233D23-7F87-4248-8883-3F2CFF311667}" type="datetimeFigureOut">
              <a:rPr lang="en-US" smtClean="0"/>
              <a:t>8/29/2022</a:t>
            </a:fld>
            <a:endParaRPr lang="en-US" dirty="0"/>
          </a:p>
        </p:txBody>
      </p:sp>
      <p:sp>
        <p:nvSpPr>
          <p:cNvPr id="4" name="Footer Placeholder 3">
            <a:extLst>
              <a:ext uri="{FF2B5EF4-FFF2-40B4-BE49-F238E27FC236}">
                <a16:creationId xmlns:a16="http://schemas.microsoft.com/office/drawing/2014/main" id="{591EC585-66B0-F74E-9E4E-F5C9ACB196B9}"/>
              </a:ext>
            </a:extLst>
          </p:cNvPr>
          <p:cNvSpPr>
            <a:spLocks noGrp="1"/>
          </p:cNvSpPr>
          <p:nvPr>
            <p:ph type="ftr" sz="quarter" idx="2"/>
          </p:nvPr>
        </p:nvSpPr>
        <p:spPr>
          <a:xfrm>
            <a:off x="0" y="6513911"/>
            <a:ext cx="4004363" cy="34409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DBBB9F3-FC6F-DC4A-9EBA-DC6E8B1E8058}"/>
              </a:ext>
            </a:extLst>
          </p:cNvPr>
          <p:cNvSpPr>
            <a:spLocks noGrp="1"/>
          </p:cNvSpPr>
          <p:nvPr>
            <p:ph type="sldNum" sz="quarter" idx="3"/>
          </p:nvPr>
        </p:nvSpPr>
        <p:spPr>
          <a:xfrm>
            <a:off x="5234337" y="6513911"/>
            <a:ext cx="4004363" cy="344090"/>
          </a:xfrm>
          <a:prstGeom prst="rect">
            <a:avLst/>
          </a:prstGeom>
        </p:spPr>
        <p:txBody>
          <a:bodyPr vert="horz" lIns="91440" tIns="45720" rIns="91440" bIns="45720" rtlCol="0" anchor="b"/>
          <a:lstStyle>
            <a:lvl1pPr algn="r">
              <a:defRPr sz="1200"/>
            </a:lvl1pPr>
          </a:lstStyle>
          <a:p>
            <a:fld id="{8643FCEA-112F-064A-9BC3-B536382FF61B}" type="slidenum">
              <a:rPr lang="en-US" smtClean="0"/>
              <a:t>‹#›</a:t>
            </a:fld>
            <a:endParaRPr lang="en-US" dirty="0"/>
          </a:p>
        </p:txBody>
      </p:sp>
    </p:spTree>
    <p:extLst>
      <p:ext uri="{BB962C8B-B14F-4D97-AF65-F5344CB8AC3E}">
        <p14:creationId xmlns:p14="http://schemas.microsoft.com/office/powerpoint/2010/main" val="3254714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4363" cy="34409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234337" y="0"/>
            <a:ext cx="4004363" cy="344091"/>
          </a:xfrm>
          <a:prstGeom prst="rect">
            <a:avLst/>
          </a:prstGeom>
        </p:spPr>
        <p:txBody>
          <a:bodyPr vert="horz" lIns="91440" tIns="45720" rIns="91440" bIns="45720" rtlCol="0"/>
          <a:lstStyle>
            <a:lvl1pPr algn="r">
              <a:defRPr sz="1200"/>
            </a:lvl1pPr>
          </a:lstStyle>
          <a:p>
            <a:fld id="{B06B6C34-462C-5A44-85C6-A401B2EECF7C}" type="datetimeFigureOut">
              <a:rPr lang="en-US" smtClean="0"/>
              <a:t>8/29/2022</a:t>
            </a:fld>
            <a:endParaRPr lang="en-US" dirty="0"/>
          </a:p>
        </p:txBody>
      </p:sp>
      <p:sp>
        <p:nvSpPr>
          <p:cNvPr id="4" name="Slide Image Placeholder 3"/>
          <p:cNvSpPr>
            <a:spLocks noGrp="1" noRot="1" noChangeAspect="1"/>
          </p:cNvSpPr>
          <p:nvPr>
            <p:ph type="sldImg" idx="2"/>
          </p:nvPr>
        </p:nvSpPr>
        <p:spPr>
          <a:xfrm>
            <a:off x="2562225" y="857250"/>
            <a:ext cx="4116388"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4084" y="3300412"/>
            <a:ext cx="7392670" cy="2700338"/>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Footer Placeholder 5"/>
          <p:cNvSpPr>
            <a:spLocks noGrp="1"/>
          </p:cNvSpPr>
          <p:nvPr>
            <p:ph type="ftr" sz="quarter" idx="4"/>
          </p:nvPr>
        </p:nvSpPr>
        <p:spPr>
          <a:xfrm>
            <a:off x="0" y="6513911"/>
            <a:ext cx="4004363" cy="34409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34337" y="6513911"/>
            <a:ext cx="4004363" cy="344090"/>
          </a:xfrm>
          <a:prstGeom prst="rect">
            <a:avLst/>
          </a:prstGeom>
        </p:spPr>
        <p:txBody>
          <a:bodyPr vert="horz" lIns="91440" tIns="45720" rIns="91440" bIns="45720" rtlCol="0" anchor="b"/>
          <a:lstStyle>
            <a:lvl1pPr algn="r">
              <a:defRPr sz="1200"/>
            </a:lvl1pPr>
          </a:lstStyle>
          <a:p>
            <a:fld id="{5FCA4050-6412-C74D-BA22-754CBEAE68B7}" type="slidenum">
              <a:rPr lang="en-US" smtClean="0"/>
              <a:t>‹#›</a:t>
            </a:fld>
            <a:endParaRPr lang="en-US" dirty="0"/>
          </a:p>
        </p:txBody>
      </p:sp>
    </p:spTree>
    <p:extLst>
      <p:ext uri="{BB962C8B-B14F-4D97-AF65-F5344CB8AC3E}">
        <p14:creationId xmlns:p14="http://schemas.microsoft.com/office/powerpoint/2010/main" val="987899495"/>
      </p:ext>
    </p:extLst>
  </p:cSld>
  <p:clrMap bg1="lt1" tx1="dk1" bg2="lt2" tx2="dk2" accent1="accent1" accent2="accent2" accent3="accent3" accent4="accent4" accent5="accent5" accent6="accent6" hlink="hlink" folHlink="folHlink"/>
  <p:notesStyle>
    <a:lvl1pPr marL="1371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2743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114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486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580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82296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6pPr>
    <a:lvl7pPr marL="96012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7pPr>
    <a:lvl8pPr marL="109728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8pPr>
    <a:lvl9pPr marL="1234440" indent="-137160" algn="l" defTabSz="914400" rtl="0" eaLnBrk="1" latinLnBrk="0" hangingPunct="1">
      <a:buFont typeface="Arial" panose="020B0604020202020204" pitchFamily="34" charset="0"/>
      <a:buChar char="–"/>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a:t>
            </a:fld>
            <a:endParaRPr lang="en-US" dirty="0"/>
          </a:p>
        </p:txBody>
      </p:sp>
    </p:spTree>
    <p:extLst>
      <p:ext uri="{BB962C8B-B14F-4D97-AF65-F5344CB8AC3E}">
        <p14:creationId xmlns:p14="http://schemas.microsoft.com/office/powerpoint/2010/main" val="1006027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11</a:t>
            </a:fld>
            <a:endParaRPr lang="en-US" dirty="0"/>
          </a:p>
        </p:txBody>
      </p:sp>
    </p:spTree>
    <p:extLst>
      <p:ext uri="{BB962C8B-B14F-4D97-AF65-F5344CB8AC3E}">
        <p14:creationId xmlns:p14="http://schemas.microsoft.com/office/powerpoint/2010/main" val="1438626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12</a:t>
            </a:fld>
            <a:endParaRPr lang="en-US" dirty="0"/>
          </a:p>
        </p:txBody>
      </p:sp>
    </p:spTree>
    <p:extLst>
      <p:ext uri="{BB962C8B-B14F-4D97-AF65-F5344CB8AC3E}">
        <p14:creationId xmlns:p14="http://schemas.microsoft.com/office/powerpoint/2010/main" val="337426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13</a:t>
            </a:fld>
            <a:endParaRPr lang="en-US" dirty="0"/>
          </a:p>
        </p:txBody>
      </p:sp>
    </p:spTree>
    <p:extLst>
      <p:ext uri="{BB962C8B-B14F-4D97-AF65-F5344CB8AC3E}">
        <p14:creationId xmlns:p14="http://schemas.microsoft.com/office/powerpoint/2010/main" val="169036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14</a:t>
            </a:fld>
            <a:endParaRPr lang="en-US" dirty="0"/>
          </a:p>
        </p:txBody>
      </p:sp>
    </p:spTree>
    <p:extLst>
      <p:ext uri="{BB962C8B-B14F-4D97-AF65-F5344CB8AC3E}">
        <p14:creationId xmlns:p14="http://schemas.microsoft.com/office/powerpoint/2010/main" val="1188580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15</a:t>
            </a:fld>
            <a:endParaRPr lang="en-US" dirty="0"/>
          </a:p>
        </p:txBody>
      </p:sp>
    </p:spTree>
    <p:extLst>
      <p:ext uri="{BB962C8B-B14F-4D97-AF65-F5344CB8AC3E}">
        <p14:creationId xmlns:p14="http://schemas.microsoft.com/office/powerpoint/2010/main" val="1184505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16</a:t>
            </a:fld>
            <a:endParaRPr lang="en-US" dirty="0"/>
          </a:p>
        </p:txBody>
      </p:sp>
    </p:spTree>
    <p:extLst>
      <p:ext uri="{BB962C8B-B14F-4D97-AF65-F5344CB8AC3E}">
        <p14:creationId xmlns:p14="http://schemas.microsoft.com/office/powerpoint/2010/main" val="2475422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17</a:t>
            </a:fld>
            <a:endParaRPr lang="en-US" dirty="0"/>
          </a:p>
        </p:txBody>
      </p:sp>
    </p:spTree>
    <p:extLst>
      <p:ext uri="{BB962C8B-B14F-4D97-AF65-F5344CB8AC3E}">
        <p14:creationId xmlns:p14="http://schemas.microsoft.com/office/powerpoint/2010/main" val="19427107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18</a:t>
            </a:fld>
            <a:endParaRPr lang="en-US" dirty="0"/>
          </a:p>
        </p:txBody>
      </p:sp>
    </p:spTree>
    <p:extLst>
      <p:ext uri="{BB962C8B-B14F-4D97-AF65-F5344CB8AC3E}">
        <p14:creationId xmlns:p14="http://schemas.microsoft.com/office/powerpoint/2010/main" val="3393293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19</a:t>
            </a:fld>
            <a:endParaRPr lang="en-US" dirty="0"/>
          </a:p>
        </p:txBody>
      </p:sp>
    </p:spTree>
    <p:extLst>
      <p:ext uri="{BB962C8B-B14F-4D97-AF65-F5344CB8AC3E}">
        <p14:creationId xmlns:p14="http://schemas.microsoft.com/office/powerpoint/2010/main" val="1466249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20</a:t>
            </a:fld>
            <a:endParaRPr lang="en-US" dirty="0"/>
          </a:p>
        </p:txBody>
      </p:sp>
    </p:spTree>
    <p:extLst>
      <p:ext uri="{BB962C8B-B14F-4D97-AF65-F5344CB8AC3E}">
        <p14:creationId xmlns:p14="http://schemas.microsoft.com/office/powerpoint/2010/main" val="297544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a:t>
            </a:fld>
            <a:endParaRPr lang="en-US" dirty="0"/>
          </a:p>
        </p:txBody>
      </p:sp>
    </p:spTree>
    <p:extLst>
      <p:ext uri="{BB962C8B-B14F-4D97-AF65-F5344CB8AC3E}">
        <p14:creationId xmlns:p14="http://schemas.microsoft.com/office/powerpoint/2010/main" val="2874570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21</a:t>
            </a:fld>
            <a:endParaRPr lang="en-US" dirty="0"/>
          </a:p>
        </p:txBody>
      </p:sp>
    </p:spTree>
    <p:extLst>
      <p:ext uri="{BB962C8B-B14F-4D97-AF65-F5344CB8AC3E}">
        <p14:creationId xmlns:p14="http://schemas.microsoft.com/office/powerpoint/2010/main" val="13116959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22</a:t>
            </a:fld>
            <a:endParaRPr lang="en-US" dirty="0"/>
          </a:p>
        </p:txBody>
      </p:sp>
    </p:spTree>
    <p:extLst>
      <p:ext uri="{BB962C8B-B14F-4D97-AF65-F5344CB8AC3E}">
        <p14:creationId xmlns:p14="http://schemas.microsoft.com/office/powerpoint/2010/main" val="59274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23</a:t>
            </a:fld>
            <a:endParaRPr lang="en-US" dirty="0"/>
          </a:p>
        </p:txBody>
      </p:sp>
    </p:spTree>
    <p:extLst>
      <p:ext uri="{BB962C8B-B14F-4D97-AF65-F5344CB8AC3E}">
        <p14:creationId xmlns:p14="http://schemas.microsoft.com/office/powerpoint/2010/main" val="4062493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24</a:t>
            </a:fld>
            <a:endParaRPr lang="en-US" dirty="0"/>
          </a:p>
        </p:txBody>
      </p:sp>
    </p:spTree>
    <p:extLst>
      <p:ext uri="{BB962C8B-B14F-4D97-AF65-F5344CB8AC3E}">
        <p14:creationId xmlns:p14="http://schemas.microsoft.com/office/powerpoint/2010/main" val="365848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25</a:t>
            </a:fld>
            <a:endParaRPr lang="en-US" dirty="0"/>
          </a:p>
        </p:txBody>
      </p:sp>
    </p:spTree>
    <p:extLst>
      <p:ext uri="{BB962C8B-B14F-4D97-AF65-F5344CB8AC3E}">
        <p14:creationId xmlns:p14="http://schemas.microsoft.com/office/powerpoint/2010/main" val="328452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26</a:t>
            </a:fld>
            <a:endParaRPr lang="en-US" dirty="0"/>
          </a:p>
        </p:txBody>
      </p:sp>
    </p:spTree>
    <p:extLst>
      <p:ext uri="{BB962C8B-B14F-4D97-AF65-F5344CB8AC3E}">
        <p14:creationId xmlns:p14="http://schemas.microsoft.com/office/powerpoint/2010/main" val="2755461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27</a:t>
            </a:fld>
            <a:endParaRPr lang="en-US" dirty="0"/>
          </a:p>
        </p:txBody>
      </p:sp>
    </p:spTree>
    <p:extLst>
      <p:ext uri="{BB962C8B-B14F-4D97-AF65-F5344CB8AC3E}">
        <p14:creationId xmlns:p14="http://schemas.microsoft.com/office/powerpoint/2010/main" val="3252156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28</a:t>
            </a:fld>
            <a:endParaRPr lang="en-US" dirty="0"/>
          </a:p>
        </p:txBody>
      </p:sp>
    </p:spTree>
    <p:extLst>
      <p:ext uri="{BB962C8B-B14F-4D97-AF65-F5344CB8AC3E}">
        <p14:creationId xmlns:p14="http://schemas.microsoft.com/office/powerpoint/2010/main" val="2412247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29</a:t>
            </a:fld>
            <a:endParaRPr lang="en-US" dirty="0"/>
          </a:p>
        </p:txBody>
      </p:sp>
    </p:spTree>
    <p:extLst>
      <p:ext uri="{BB962C8B-B14F-4D97-AF65-F5344CB8AC3E}">
        <p14:creationId xmlns:p14="http://schemas.microsoft.com/office/powerpoint/2010/main" val="9656455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30</a:t>
            </a:fld>
            <a:endParaRPr lang="en-US" dirty="0"/>
          </a:p>
        </p:txBody>
      </p:sp>
    </p:spTree>
    <p:extLst>
      <p:ext uri="{BB962C8B-B14F-4D97-AF65-F5344CB8AC3E}">
        <p14:creationId xmlns:p14="http://schemas.microsoft.com/office/powerpoint/2010/main" val="139709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3</a:t>
            </a:fld>
            <a:endParaRPr lang="en-US" dirty="0"/>
          </a:p>
        </p:txBody>
      </p:sp>
    </p:spTree>
    <p:extLst>
      <p:ext uri="{BB962C8B-B14F-4D97-AF65-F5344CB8AC3E}">
        <p14:creationId xmlns:p14="http://schemas.microsoft.com/office/powerpoint/2010/main" val="2235477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4</a:t>
            </a:fld>
            <a:endParaRPr lang="en-US" dirty="0"/>
          </a:p>
        </p:txBody>
      </p:sp>
    </p:spTree>
    <p:extLst>
      <p:ext uri="{BB962C8B-B14F-4D97-AF65-F5344CB8AC3E}">
        <p14:creationId xmlns:p14="http://schemas.microsoft.com/office/powerpoint/2010/main" val="283987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5</a:t>
            </a:fld>
            <a:endParaRPr lang="en-US" dirty="0"/>
          </a:p>
        </p:txBody>
      </p:sp>
    </p:spTree>
    <p:extLst>
      <p:ext uri="{BB962C8B-B14F-4D97-AF65-F5344CB8AC3E}">
        <p14:creationId xmlns:p14="http://schemas.microsoft.com/office/powerpoint/2010/main" val="22851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6</a:t>
            </a:fld>
            <a:endParaRPr lang="en-US" dirty="0"/>
          </a:p>
        </p:txBody>
      </p:sp>
    </p:spTree>
    <p:extLst>
      <p:ext uri="{BB962C8B-B14F-4D97-AF65-F5344CB8AC3E}">
        <p14:creationId xmlns:p14="http://schemas.microsoft.com/office/powerpoint/2010/main" val="224153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7</a:t>
            </a:fld>
            <a:endParaRPr lang="en-US" dirty="0"/>
          </a:p>
        </p:txBody>
      </p:sp>
    </p:spTree>
    <p:extLst>
      <p:ext uri="{BB962C8B-B14F-4D97-AF65-F5344CB8AC3E}">
        <p14:creationId xmlns:p14="http://schemas.microsoft.com/office/powerpoint/2010/main" val="3610534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8</a:t>
            </a:fld>
            <a:endParaRPr lang="en-US" dirty="0"/>
          </a:p>
        </p:txBody>
      </p:sp>
    </p:spTree>
    <p:extLst>
      <p:ext uri="{BB962C8B-B14F-4D97-AF65-F5344CB8AC3E}">
        <p14:creationId xmlns:p14="http://schemas.microsoft.com/office/powerpoint/2010/main" val="1775727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CA4050-6412-C74D-BA22-754CBEAE68B7}" type="slidenum">
              <a:rPr lang="en-US" smtClean="0"/>
              <a:t>10</a:t>
            </a:fld>
            <a:endParaRPr lang="en-US" dirty="0"/>
          </a:p>
        </p:txBody>
      </p:sp>
    </p:spTree>
    <p:extLst>
      <p:ext uri="{BB962C8B-B14F-4D97-AF65-F5344CB8AC3E}">
        <p14:creationId xmlns:p14="http://schemas.microsoft.com/office/powerpoint/2010/main" val="2130637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fld id="{54C43044-12A5-4144-ACF2-73440A089539}" type="slidenum">
              <a:rPr lang="en-US" smtClean="0"/>
              <a:pPr/>
              <a:t>‹#›</a:t>
            </a:fld>
            <a:endParaRPr lang="en-US" dirty="0"/>
          </a:p>
        </p:txBody>
      </p:sp>
      <p:pic>
        <p:nvPicPr>
          <p:cNvPr id="8" name="Carrier" descr="Carrier">
            <a:extLst>
              <a:ext uri="{FF2B5EF4-FFF2-40B4-BE49-F238E27FC236}">
                <a16:creationId xmlns:a16="http://schemas.microsoft.com/office/drawing/2014/main" id="{4B2486DB-3F8F-C946-BCC9-783CEBE1DD86}"/>
              </a:ext>
            </a:extLst>
          </p:cNvPr>
          <p:cNvPicPr>
            <a:picLocks noChangeAspect="1"/>
          </p:cNvPicPr>
          <p:nvPr userDrawn="1"/>
        </p:nvPicPr>
        <p:blipFill>
          <a:blip r:embed="rId2"/>
          <a:stretch>
            <a:fillRect/>
          </a:stretch>
        </p:blipFill>
        <p:spPr>
          <a:xfrm>
            <a:off x="355307" y="6355080"/>
            <a:ext cx="935431" cy="502920"/>
          </a:xfrm>
          <a:prstGeom prst="rect">
            <a:avLst/>
          </a:prstGeom>
        </p:spPr>
      </p:pic>
      <p:sp>
        <p:nvSpPr>
          <p:cNvPr id="3" name="Subtitle 3">
            <a:extLst>
              <a:ext uri="{FF2B5EF4-FFF2-40B4-BE49-F238E27FC236}">
                <a16:creationId xmlns:a16="http://schemas.microsoft.com/office/drawing/2014/main" id="{EAB57EE6-57ED-4907-AD63-FF54F7F85CDB}"/>
              </a:ext>
            </a:extLst>
          </p:cNvPr>
          <p:cNvSpPr>
            <a:spLocks noGrp="1"/>
          </p:cNvSpPr>
          <p:nvPr>
            <p:ph type="subTitle" idx="1" hasCustomPrompt="1"/>
          </p:nvPr>
        </p:nvSpPr>
        <p:spPr>
          <a:xfrm>
            <a:off x="457200" y="5392307"/>
            <a:ext cx="7364983" cy="685800"/>
          </a:xfrm>
        </p:spPr>
        <p:txBody>
          <a:bodyPr anchor="b" anchorCtr="0">
            <a:noAutofit/>
          </a:bodyPr>
          <a:lstStyle>
            <a:lvl1pPr marL="0" indent="0" algn="l">
              <a:spcBef>
                <a:spcPts val="0"/>
              </a:spcBef>
              <a:buNone/>
              <a:defRPr sz="1800">
                <a:solidFill>
                  <a:schemeClr val="bg2"/>
                </a:solidFill>
              </a:defRPr>
            </a:lvl1pPr>
            <a:lvl2pPr marL="0" indent="0" algn="l">
              <a:spcBef>
                <a:spcPts val="0"/>
              </a:spcBef>
              <a:buNone/>
              <a:defRPr sz="1800">
                <a:solidFill>
                  <a:schemeClr val="bg2"/>
                </a:solidFill>
              </a:defRPr>
            </a:lvl2pPr>
            <a:lvl3pPr marL="0" indent="0" algn="l">
              <a:spcBef>
                <a:spcPts val="0"/>
              </a:spcBef>
              <a:buNone/>
              <a:defRPr sz="1800">
                <a:solidFill>
                  <a:schemeClr val="bg2"/>
                </a:solidFill>
              </a:defRPr>
            </a:lvl3pPr>
            <a:lvl4pPr marL="0" indent="0" algn="l">
              <a:spcBef>
                <a:spcPts val="0"/>
              </a:spcBef>
              <a:buNone/>
              <a:defRPr sz="1800">
                <a:solidFill>
                  <a:schemeClr val="bg2"/>
                </a:solidFill>
              </a:defRPr>
            </a:lvl4pPr>
            <a:lvl5pPr marL="0" indent="0" algn="l">
              <a:spcBef>
                <a:spcPts val="0"/>
              </a:spcBef>
              <a:buNone/>
              <a:defRPr sz="1800">
                <a:solidFill>
                  <a:schemeClr val="bg2"/>
                </a:solidFill>
              </a:defRPr>
            </a:lvl5pPr>
            <a:lvl6pPr marL="0" indent="0" algn="l">
              <a:spcBef>
                <a:spcPts val="0"/>
              </a:spcBef>
              <a:buNone/>
              <a:defRPr sz="1800">
                <a:solidFill>
                  <a:schemeClr val="bg2"/>
                </a:solidFill>
              </a:defRPr>
            </a:lvl6pPr>
            <a:lvl7pPr marL="0" indent="0" algn="l">
              <a:spcBef>
                <a:spcPts val="0"/>
              </a:spcBef>
              <a:buNone/>
              <a:defRPr sz="1800">
                <a:solidFill>
                  <a:schemeClr val="bg2"/>
                </a:solidFill>
              </a:defRPr>
            </a:lvl7pPr>
            <a:lvl8pPr marL="0" indent="0" algn="l">
              <a:spcBef>
                <a:spcPts val="0"/>
              </a:spcBef>
              <a:buNone/>
              <a:defRPr sz="1800">
                <a:solidFill>
                  <a:schemeClr val="bg2"/>
                </a:solidFill>
              </a:defRPr>
            </a:lvl8pPr>
            <a:lvl9pPr marL="0" indent="0" algn="l">
              <a:spcBef>
                <a:spcPts val="0"/>
              </a:spcBef>
              <a:buNone/>
              <a:defRPr sz="1800">
                <a:solidFill>
                  <a:schemeClr val="bg2"/>
                </a:solidFill>
              </a:defRPr>
            </a:lvl9pPr>
          </a:lstStyle>
          <a:p>
            <a:r>
              <a:rPr lang="en-US" dirty="0"/>
              <a:t>[Presenter Name]</a:t>
            </a:r>
            <a:br>
              <a:rPr lang="en-US" dirty="0"/>
            </a:br>
            <a:r>
              <a:rPr lang="en-US" dirty="0"/>
              <a:t>[Month 00, 0000]</a:t>
            </a:r>
          </a:p>
        </p:txBody>
      </p:sp>
      <p:sp>
        <p:nvSpPr>
          <p:cNvPr id="2" name="Title 2">
            <a:extLst>
              <a:ext uri="{FF2B5EF4-FFF2-40B4-BE49-F238E27FC236}">
                <a16:creationId xmlns:a16="http://schemas.microsoft.com/office/drawing/2014/main" id="{A1CB277E-0A83-488D-8766-29AF67E8057D}"/>
              </a:ext>
            </a:extLst>
          </p:cNvPr>
          <p:cNvSpPr>
            <a:spLocks noGrp="1"/>
          </p:cNvSpPr>
          <p:nvPr>
            <p:ph type="ctrTitle" hasCustomPrompt="1"/>
          </p:nvPr>
        </p:nvSpPr>
        <p:spPr>
          <a:xfrm>
            <a:off x="457199" y="2743200"/>
            <a:ext cx="7364985" cy="2514600"/>
          </a:xfrm>
        </p:spPr>
        <p:txBody>
          <a:bodyPr anchor="t" anchorCtr="0">
            <a:normAutofit/>
          </a:bodyPr>
          <a:lstStyle>
            <a:lvl1pPr algn="l">
              <a:lnSpc>
                <a:spcPct val="85000"/>
              </a:lnSpc>
              <a:defRPr sz="5400" b="0" cap="all" baseline="0">
                <a:solidFill>
                  <a:schemeClr val="bg2"/>
                </a:solidFill>
              </a:defRPr>
            </a:lvl1pPr>
          </a:lstStyle>
          <a:p>
            <a:r>
              <a:rPr lang="en-US" dirty="0"/>
              <a:t>[PRESENTATION TITLE]</a:t>
            </a:r>
          </a:p>
        </p:txBody>
      </p:sp>
      <p:sp>
        <p:nvSpPr>
          <p:cNvPr id="6" name="Lead 1">
            <a:extLst>
              <a:ext uri="{FF2B5EF4-FFF2-40B4-BE49-F238E27FC236}">
                <a16:creationId xmlns:a16="http://schemas.microsoft.com/office/drawing/2014/main" id="{F98957D8-2B1B-724B-9282-C404B1F488EB}"/>
              </a:ext>
            </a:extLst>
          </p:cNvPr>
          <p:cNvSpPr>
            <a:spLocks noGrp="1"/>
          </p:cNvSpPr>
          <p:nvPr>
            <p:ph type="body" sz="quarter" idx="10" hasCustomPrompt="1"/>
          </p:nvPr>
        </p:nvSpPr>
        <p:spPr>
          <a:xfrm>
            <a:off x="457199" y="1920240"/>
            <a:ext cx="7364984" cy="640080"/>
          </a:xfrm>
        </p:spPr>
        <p:txBody>
          <a:bodyPr anchor="b" anchorCtr="0">
            <a:noAutofit/>
          </a:bodyPr>
          <a:lstStyle>
            <a:lvl1pPr marL="0" indent="0">
              <a:spcBef>
                <a:spcPts val="0"/>
              </a:spcBef>
              <a:buFontTx/>
              <a:buNone/>
              <a:defRPr>
                <a:solidFill>
                  <a:schemeClr val="tx2"/>
                </a:solidFill>
              </a:defRPr>
            </a:lvl1pPr>
            <a:lvl2pPr marL="0" indent="0">
              <a:spcBef>
                <a:spcPts val="0"/>
              </a:spcBef>
              <a:buFontTx/>
              <a:buNone/>
              <a:defRPr>
                <a:solidFill>
                  <a:schemeClr val="tx2"/>
                </a:solidFill>
              </a:defRPr>
            </a:lvl2pPr>
            <a:lvl3pPr marL="0" indent="0">
              <a:spcBef>
                <a:spcPts val="0"/>
              </a:spcBef>
              <a:buFontTx/>
              <a:buNone/>
              <a:defRPr>
                <a:solidFill>
                  <a:schemeClr val="tx2"/>
                </a:solidFill>
              </a:defRPr>
            </a:lvl3pPr>
            <a:lvl4pPr marL="0" indent="0">
              <a:spcBef>
                <a:spcPts val="0"/>
              </a:spcBef>
              <a:buFontTx/>
              <a:buNone/>
              <a:defRPr>
                <a:solidFill>
                  <a:schemeClr val="tx2"/>
                </a:solidFill>
              </a:defRPr>
            </a:lvl4pPr>
            <a:lvl5pPr marL="0" indent="0">
              <a:spcBef>
                <a:spcPts val="0"/>
              </a:spcBef>
              <a:buFontTx/>
              <a:buNone/>
              <a:defRPr>
                <a:solidFill>
                  <a:schemeClr val="tx2"/>
                </a:solidFill>
              </a:defRPr>
            </a:lvl5pPr>
            <a:lvl6pPr marL="0" indent="0">
              <a:spcBef>
                <a:spcPts val="0"/>
              </a:spcBef>
              <a:buFontTx/>
              <a:buNone/>
              <a:defRPr>
                <a:solidFill>
                  <a:schemeClr val="tx2"/>
                </a:solidFill>
              </a:defRPr>
            </a:lvl6pPr>
            <a:lvl7pPr marL="0" indent="0">
              <a:spcBef>
                <a:spcPts val="0"/>
              </a:spcBef>
              <a:buFontTx/>
              <a:buNone/>
              <a:defRPr>
                <a:solidFill>
                  <a:schemeClr val="tx2"/>
                </a:solidFill>
              </a:defRPr>
            </a:lvl7pPr>
            <a:lvl8pPr marL="0" indent="0">
              <a:spcBef>
                <a:spcPts val="0"/>
              </a:spcBef>
              <a:buFontTx/>
              <a:buNone/>
              <a:defRPr>
                <a:solidFill>
                  <a:schemeClr val="tx2"/>
                </a:solidFill>
              </a:defRPr>
            </a:lvl8pPr>
            <a:lvl9pPr marL="0" indent="0">
              <a:spcBef>
                <a:spcPts val="0"/>
              </a:spcBef>
              <a:buFontTx/>
              <a:buNone/>
              <a:defRPr>
                <a:solidFill>
                  <a:schemeClr val="tx2"/>
                </a:solidFill>
              </a:defRPr>
            </a:lvl9pPr>
          </a:lstStyle>
          <a:p>
            <a:pPr lvl="0"/>
            <a:r>
              <a:rPr lang="en-US" dirty="0"/>
              <a:t>[Optional lead-in]</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199" y="482244"/>
            <a:ext cx="6124968" cy="873254"/>
          </a:xfrm>
          <a:prstGeom prst="rect">
            <a:avLst/>
          </a:prstGeom>
        </p:spPr>
      </p:pic>
    </p:spTree>
    <p:extLst>
      <p:ext uri="{BB962C8B-B14F-4D97-AF65-F5344CB8AC3E}">
        <p14:creationId xmlns:p14="http://schemas.microsoft.com/office/powerpoint/2010/main" val="188231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Four Content">
    <p:spTree>
      <p:nvGrpSpPr>
        <p:cNvPr id="1" name=""/>
        <p:cNvGrpSpPr/>
        <p:nvPr/>
      </p:nvGrpSpPr>
      <p:grpSpPr>
        <a:xfrm>
          <a:off x="0" y="0"/>
          <a:ext cx="0" cy="0"/>
          <a:chOff x="0" y="0"/>
          <a:chExt cx="0" cy="0"/>
        </a:xfrm>
      </p:grpSpPr>
      <p:cxnSp>
        <p:nvCxnSpPr>
          <p:cNvPr id="20" name="Line">
            <a:extLst>
              <a:ext uri="{FF2B5EF4-FFF2-40B4-BE49-F238E27FC236}">
                <a16:creationId xmlns:a16="http://schemas.microsoft.com/office/drawing/2014/main" id="{60BEA9D1-A115-6940-9CEA-838E35AC4FC8}"/>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EBDD09E3-04EB-4221-AF6F-4D85F55C1A4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2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33909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marL="1143000" indent="0">
              <a:buNone/>
              <a:defRPr sz="1800"/>
            </a:lvl6pPr>
            <a:lvl7pPr marL="1371600" indent="0">
              <a:buNone/>
              <a:defRPr sz="1800"/>
            </a:lvl7pPr>
            <a:lvl8pPr marL="1600200" indent="0">
              <a:buNone/>
              <a:defRPr sz="1800"/>
            </a:lvl8pPr>
            <a:lvl9pPr marL="1828800" indent="0">
              <a:buNone/>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44A884BD-0202-AC4B-9E85-1C5969A70E11}"/>
              </a:ext>
            </a:extLst>
          </p:cNvPr>
          <p:cNvSpPr>
            <a:spLocks noGrp="1"/>
          </p:cNvSpPr>
          <p:nvPr>
            <p:ph sz="half" idx="13"/>
          </p:nvPr>
        </p:nvSpPr>
        <p:spPr>
          <a:xfrm>
            <a:off x="63246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marL="1143000" indent="0">
              <a:buNone/>
              <a:defRPr sz="1800"/>
            </a:lvl6pPr>
            <a:lvl7pPr marL="1371600" indent="0">
              <a:buNone/>
              <a:defRPr sz="1800"/>
            </a:lvl7pPr>
            <a:lvl8pPr marL="1600200" indent="0">
              <a:buNone/>
              <a:defRPr sz="1800"/>
            </a:lvl8pPr>
            <a:lvl9pPr marL="1828800" indent="0">
              <a:buNone/>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5">
            <a:extLst>
              <a:ext uri="{FF2B5EF4-FFF2-40B4-BE49-F238E27FC236}">
                <a16:creationId xmlns:a16="http://schemas.microsoft.com/office/drawing/2014/main" id="{BCADE0FC-B4B2-2D4A-BE5E-07B126E11113}"/>
              </a:ext>
            </a:extLst>
          </p:cNvPr>
          <p:cNvSpPr>
            <a:spLocks noGrp="1"/>
          </p:cNvSpPr>
          <p:nvPr>
            <p:ph sz="half" idx="14"/>
          </p:nvPr>
        </p:nvSpPr>
        <p:spPr>
          <a:xfrm>
            <a:off x="9258300" y="1280160"/>
            <a:ext cx="2476500" cy="4754880"/>
          </a:xfrm>
        </p:spPr>
        <p:txBody>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marL="1143000" indent="0">
              <a:buNone/>
              <a:defRPr sz="1800"/>
            </a:lvl6pPr>
            <a:lvl7pPr marL="1371600" indent="0">
              <a:buNone/>
              <a:defRPr sz="1800"/>
            </a:lvl7pPr>
            <a:lvl8pPr marL="1600200" indent="0">
              <a:buNone/>
              <a:defRPr sz="1800"/>
            </a:lvl8pPr>
            <a:lvl9pPr marL="1828800" indent="0">
              <a:buNone/>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410975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p15:clr>
            <a:srgbClr val="FBAE40"/>
          </p15:clr>
        </p15:guide>
        <p15:guide id="2" pos="3984">
          <p15:clr>
            <a:srgbClr val="FBAE40"/>
          </p15:clr>
        </p15:guide>
        <p15:guide id="3" pos="1848" userDrawn="1">
          <p15:clr>
            <a:srgbClr val="FBAE40"/>
          </p15:clr>
        </p15:guide>
        <p15:guide id="4" pos="2136" userDrawn="1">
          <p15:clr>
            <a:srgbClr val="FBAE40"/>
          </p15:clr>
        </p15:guide>
        <p15:guide id="5" pos="5544" userDrawn="1">
          <p15:clr>
            <a:srgbClr val="FBAE40"/>
          </p15:clr>
        </p15:guide>
        <p15:guide id="6" pos="58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bar Lef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B23E7D37-A45C-EB47-8D2B-C9D7C186B94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2CCA94A9-37C5-2E4C-8600-2F58E0E77AF7}"/>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8" y="1280160"/>
            <a:ext cx="34544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4367782" y="1280160"/>
            <a:ext cx="7367017"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383640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p15:clr>
            <a:srgbClr val="FBAE40"/>
          </p15:clr>
        </p15:guide>
        <p15:guide id="3" pos="275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bar Righ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C1C6BA7A-29FB-C54D-AD9D-F719CAAB5738}"/>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B0CE2898-40CC-8A49-BB48-1D980EDA83AB}"/>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8" y="1280160"/>
            <a:ext cx="73660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8277225" y="1280160"/>
            <a:ext cx="3457574"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304605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4928">
          <p15:clr>
            <a:srgbClr val="FBAE40"/>
          </p15:clr>
        </p15:guide>
        <p15:guide id="4" pos="52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and Text">
    <p:spTree>
      <p:nvGrpSpPr>
        <p:cNvPr id="1" name=""/>
        <p:cNvGrpSpPr/>
        <p:nvPr/>
      </p:nvGrpSpPr>
      <p:grpSpPr>
        <a:xfrm>
          <a:off x="0" y="0"/>
          <a:ext cx="0" cy="0"/>
          <a:chOff x="0" y="0"/>
          <a:chExt cx="0" cy="0"/>
        </a:xfrm>
      </p:grpSpPr>
      <p:cxnSp>
        <p:nvCxnSpPr>
          <p:cNvPr id="17" name="Line">
            <a:extLst>
              <a:ext uri="{FF2B5EF4-FFF2-40B4-BE49-F238E27FC236}">
                <a16:creationId xmlns:a16="http://schemas.microsoft.com/office/drawing/2014/main" id="{8AA53EF0-1A59-C841-B1F2-14D5E6F87BA2}"/>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F8AF58EA-D44A-EB4C-B1AC-D44033689F4E}"/>
              </a:ext>
            </a:extLst>
          </p:cNvPr>
          <p:cNvSpPr>
            <a:spLocks noGrp="1"/>
          </p:cNvSpPr>
          <p:nvPr>
            <p:ph type="title" hasCustomPrompt="1"/>
          </p:nvPr>
        </p:nvSpPr>
        <p:spPr/>
        <p:txBody>
          <a:bodyPr/>
          <a:lstStyle/>
          <a:p>
            <a:r>
              <a:rPr lang="en-US" dirty="0"/>
              <a:t>[Slide title]</a:t>
            </a:r>
          </a:p>
        </p:txBody>
      </p:sp>
      <p:sp>
        <p:nvSpPr>
          <p:cNvPr id="6" name="Picture Placeholder 2">
            <a:extLst>
              <a:ext uri="{FF2B5EF4-FFF2-40B4-BE49-F238E27FC236}">
                <a16:creationId xmlns:a16="http://schemas.microsoft.com/office/drawing/2014/main" id="{08C3B53B-5052-B841-B3DC-457C2EA20230}"/>
              </a:ext>
            </a:extLst>
          </p:cNvPr>
          <p:cNvSpPr>
            <a:spLocks noGrp="1"/>
          </p:cNvSpPr>
          <p:nvPr>
            <p:ph type="pic" sz="quarter" idx="14" hasCustomPrompt="1"/>
          </p:nvPr>
        </p:nvSpPr>
        <p:spPr>
          <a:xfrm>
            <a:off x="457200" y="1279525"/>
            <a:ext cx="3454400" cy="2011680"/>
          </a:xfrm>
          <a:solidFill>
            <a:srgbClr val="BAC0D0"/>
          </a:solidFill>
        </p:spPr>
        <p:txBody>
          <a:bodyPr lIns="0" tIns="0" anchor="ctr" anchorCtr="0">
            <a:normAutofit/>
          </a:bodyPr>
          <a:lstStyle>
            <a:lvl1pPr marL="0" indent="0" algn="ctr">
              <a:spcBef>
                <a:spcPts val="0"/>
              </a:spcBef>
              <a:buNone/>
              <a:defRPr sz="1800">
                <a:solidFill>
                  <a:schemeClr val="tx1"/>
                </a:solidFill>
              </a:defRPr>
            </a:lvl1pPr>
          </a:lstStyle>
          <a:p>
            <a:r>
              <a:rPr lang="en-US" dirty="0"/>
              <a:t>CLICK ICON </a:t>
            </a:r>
            <a:br>
              <a:rPr lang="en-US" dirty="0"/>
            </a:br>
            <a:r>
              <a:rPr lang="en-US" dirty="0"/>
              <a:t>TO INSERT PHOTO</a:t>
            </a:r>
          </a:p>
        </p:txBody>
      </p:sp>
      <p:sp>
        <p:nvSpPr>
          <p:cNvPr id="9" name="Text Placeholder 3">
            <a:extLst>
              <a:ext uri="{FF2B5EF4-FFF2-40B4-BE49-F238E27FC236}">
                <a16:creationId xmlns:a16="http://schemas.microsoft.com/office/drawing/2014/main" id="{445AA7F4-A5D4-0F40-819D-7624187736C9}"/>
              </a:ext>
            </a:extLst>
          </p:cNvPr>
          <p:cNvSpPr>
            <a:spLocks noGrp="1"/>
          </p:cNvSpPr>
          <p:nvPr>
            <p:ph type="body" sz="quarter" idx="15" hasCustomPrompt="1"/>
          </p:nvPr>
        </p:nvSpPr>
        <p:spPr>
          <a:xfrm>
            <a:off x="457201" y="3405505"/>
            <a:ext cx="3454399" cy="548640"/>
          </a:xfrm>
        </p:spPr>
        <p:txBody>
          <a:bodyPr anchor="b" anchorCtr="0">
            <a:noAutofit/>
          </a:bodyPr>
          <a:lstStyle>
            <a:lvl1pPr marL="0" indent="0">
              <a:spcBef>
                <a:spcPts val="0"/>
              </a:spcBef>
              <a:buFontTx/>
              <a:buNone/>
              <a:defRPr sz="1800" b="1">
                <a:solidFill>
                  <a:schemeClr val="tx2"/>
                </a:solidFill>
              </a:defRPr>
            </a:lvl1pPr>
            <a:lvl2pPr marL="0" indent="0">
              <a:spcBef>
                <a:spcPts val="0"/>
              </a:spcBef>
              <a:buFontTx/>
              <a:buNone/>
              <a:defRPr sz="1800" b="1">
                <a:solidFill>
                  <a:schemeClr val="tx2"/>
                </a:solidFill>
              </a:defRPr>
            </a:lvl2pPr>
            <a:lvl3pPr marL="0" indent="0">
              <a:spcBef>
                <a:spcPts val="0"/>
              </a:spcBef>
              <a:buFontTx/>
              <a:buNone/>
              <a:defRPr sz="1800" b="1">
                <a:solidFill>
                  <a:schemeClr val="tx2"/>
                </a:solidFill>
              </a:defRPr>
            </a:lvl3pPr>
            <a:lvl4pPr marL="0" indent="0">
              <a:spcBef>
                <a:spcPts val="0"/>
              </a:spcBef>
              <a:buFontTx/>
              <a:buNone/>
              <a:defRPr sz="1800" b="1">
                <a:solidFill>
                  <a:schemeClr val="tx2"/>
                </a:solidFill>
              </a:defRPr>
            </a:lvl4pPr>
            <a:lvl5pPr marL="0" indent="0">
              <a:spcBef>
                <a:spcPts val="0"/>
              </a:spcBef>
              <a:buFontTx/>
              <a:buNone/>
              <a:defRPr sz="1800" b="1">
                <a:solidFill>
                  <a:schemeClr val="tx2"/>
                </a:solidFill>
              </a:defRPr>
            </a:lvl5pPr>
            <a:lvl6pPr marL="0" indent="0">
              <a:spcBef>
                <a:spcPts val="0"/>
              </a:spcBef>
              <a:buFontTx/>
              <a:buNone/>
              <a:defRPr sz="1800" b="1">
                <a:solidFill>
                  <a:schemeClr val="tx2"/>
                </a:solidFill>
              </a:defRPr>
            </a:lvl6pPr>
            <a:lvl7pPr marL="0" indent="0">
              <a:spcBef>
                <a:spcPts val="0"/>
              </a:spcBef>
              <a:buFontTx/>
              <a:buNone/>
              <a:defRPr sz="1800" b="1">
                <a:solidFill>
                  <a:schemeClr val="tx2"/>
                </a:solidFill>
              </a:defRPr>
            </a:lvl7pPr>
            <a:lvl8pPr marL="0" indent="0">
              <a:spcBef>
                <a:spcPts val="0"/>
              </a:spcBef>
              <a:buFontTx/>
              <a:buNone/>
              <a:defRPr sz="1800" b="1">
                <a:solidFill>
                  <a:schemeClr val="tx2"/>
                </a:solidFill>
              </a:defRPr>
            </a:lvl8pPr>
            <a:lvl9pPr marL="0" indent="0">
              <a:spcBef>
                <a:spcPts val="0"/>
              </a:spcBef>
              <a:buFontTx/>
              <a:buNone/>
              <a:defRPr sz="1800" b="1">
                <a:solidFill>
                  <a:schemeClr val="tx2"/>
                </a:solidFill>
              </a:defRPr>
            </a:lvl9pPr>
          </a:lstStyle>
          <a:p>
            <a:pPr lvl="0"/>
            <a:r>
              <a:rPr lang="en-US" dirty="0"/>
              <a:t>[Heading]</a:t>
            </a:r>
          </a:p>
        </p:txBody>
      </p:sp>
      <p:sp>
        <p:nvSpPr>
          <p:cNvPr id="3" name="Content Placeholder 4">
            <a:extLst>
              <a:ext uri="{FF2B5EF4-FFF2-40B4-BE49-F238E27FC236}">
                <a16:creationId xmlns:a16="http://schemas.microsoft.com/office/drawing/2014/main" id="{689464BA-E7AA-42BB-8E06-E96A232D312C}"/>
              </a:ext>
            </a:extLst>
          </p:cNvPr>
          <p:cNvSpPr>
            <a:spLocks noGrp="1"/>
          </p:cNvSpPr>
          <p:nvPr>
            <p:ph sz="half" idx="1"/>
          </p:nvPr>
        </p:nvSpPr>
        <p:spPr>
          <a:xfrm>
            <a:off x="457198" y="4068445"/>
            <a:ext cx="3454402" cy="1967230"/>
          </a:xfrm>
        </p:spPr>
        <p:txBody>
          <a:bodyPr>
            <a:noAutofit/>
          </a:bodyPr>
          <a:lstStyle>
            <a:lvl1pPr marL="0" indent="0">
              <a:spcBef>
                <a:spcPts val="800"/>
              </a:spcBef>
              <a:buFontTx/>
              <a:buNone/>
              <a:defRPr sz="1800"/>
            </a:lvl1pPr>
            <a:lvl2pPr marL="228600" indent="-228600">
              <a:spcBef>
                <a:spcPts val="600"/>
              </a:spcBef>
              <a:buFont typeface="Arial" panose="020B0604020202020204" pitchFamily="34" charset="0"/>
              <a:buChar char="•"/>
              <a:defRPr sz="1800"/>
            </a:lvl2pPr>
            <a:lvl3pPr marL="457200">
              <a:spcBef>
                <a:spcPts val="600"/>
              </a:spcBef>
              <a:defRPr sz="1800"/>
            </a:lvl3pPr>
            <a:lvl4pPr marL="685800">
              <a:spcBef>
                <a:spcPts val="600"/>
              </a:spcBef>
              <a:defRPr sz="1800"/>
            </a:lvl4pPr>
            <a:lvl5pPr marL="914400">
              <a:spcBef>
                <a:spcPts val="600"/>
              </a:spcBef>
              <a:defRPr sz="1800"/>
            </a:lvl5pPr>
            <a:lvl6pPr marL="1143000">
              <a:defRPr sz="1800"/>
            </a:lvl6pPr>
            <a:lvl7pPr marL="1371600">
              <a:defRPr sz="1800"/>
            </a:lvl7pPr>
            <a:lvl8pPr marL="1600200">
              <a:defRPr sz="1800"/>
            </a:lvl8pPr>
            <a:lvl9pPr marL="182880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5">
            <a:extLst>
              <a:ext uri="{FF2B5EF4-FFF2-40B4-BE49-F238E27FC236}">
                <a16:creationId xmlns:a16="http://schemas.microsoft.com/office/drawing/2014/main" id="{85816BE7-DD5C-8241-9693-E2A004B92271}"/>
              </a:ext>
            </a:extLst>
          </p:cNvPr>
          <p:cNvSpPr>
            <a:spLocks noGrp="1"/>
          </p:cNvSpPr>
          <p:nvPr>
            <p:ph type="pic" sz="quarter" idx="16" hasCustomPrompt="1"/>
          </p:nvPr>
        </p:nvSpPr>
        <p:spPr>
          <a:xfrm>
            <a:off x="4367783" y="1279525"/>
            <a:ext cx="3454400" cy="2011680"/>
          </a:xfrm>
          <a:solidFill>
            <a:srgbClr val="BAC0D0"/>
          </a:solidFill>
        </p:spPr>
        <p:txBody>
          <a:bodyPr lIns="0" tIns="0" anchor="ctr" anchorCtr="0">
            <a:normAutofit/>
          </a:bodyPr>
          <a:lstStyle>
            <a:lvl1pPr marL="0" indent="0" algn="ctr">
              <a:spcBef>
                <a:spcPts val="0"/>
              </a:spcBef>
              <a:buNone/>
              <a:defRPr sz="1800">
                <a:solidFill>
                  <a:schemeClr val="tx1"/>
                </a:solidFill>
              </a:defRPr>
            </a:lvl1pPr>
          </a:lstStyle>
          <a:p>
            <a:r>
              <a:rPr lang="en-US" dirty="0"/>
              <a:t>CLICK ICON </a:t>
            </a:r>
            <a:br>
              <a:rPr lang="en-US" dirty="0"/>
            </a:br>
            <a:r>
              <a:rPr lang="en-US" dirty="0"/>
              <a:t>TO INSERT PHOTO</a:t>
            </a:r>
          </a:p>
        </p:txBody>
      </p:sp>
      <p:sp>
        <p:nvSpPr>
          <p:cNvPr id="12" name="Text Placeholder 6">
            <a:extLst>
              <a:ext uri="{FF2B5EF4-FFF2-40B4-BE49-F238E27FC236}">
                <a16:creationId xmlns:a16="http://schemas.microsoft.com/office/drawing/2014/main" id="{E9CF3AC5-0999-E348-9B98-49ACF655D02B}"/>
              </a:ext>
            </a:extLst>
          </p:cNvPr>
          <p:cNvSpPr>
            <a:spLocks noGrp="1"/>
          </p:cNvSpPr>
          <p:nvPr>
            <p:ph type="body" sz="quarter" idx="17" hasCustomPrompt="1"/>
          </p:nvPr>
        </p:nvSpPr>
        <p:spPr>
          <a:xfrm>
            <a:off x="4367783" y="3405505"/>
            <a:ext cx="3454399" cy="548640"/>
          </a:xfrm>
        </p:spPr>
        <p:txBody>
          <a:bodyPr anchor="b" anchorCtr="0">
            <a:noAutofit/>
          </a:bodyPr>
          <a:lstStyle>
            <a:lvl1pPr marL="0" indent="0">
              <a:spcBef>
                <a:spcPts val="0"/>
              </a:spcBef>
              <a:buFontTx/>
              <a:buNone/>
              <a:defRPr sz="1800" b="1">
                <a:solidFill>
                  <a:schemeClr val="tx2"/>
                </a:solidFill>
              </a:defRPr>
            </a:lvl1pPr>
            <a:lvl2pPr marL="0" indent="0">
              <a:spcBef>
                <a:spcPts val="0"/>
              </a:spcBef>
              <a:buFontTx/>
              <a:buNone/>
              <a:defRPr sz="1800" b="1">
                <a:solidFill>
                  <a:schemeClr val="tx2"/>
                </a:solidFill>
              </a:defRPr>
            </a:lvl2pPr>
            <a:lvl3pPr marL="0" indent="0">
              <a:spcBef>
                <a:spcPts val="0"/>
              </a:spcBef>
              <a:buFontTx/>
              <a:buNone/>
              <a:defRPr sz="1800" b="1">
                <a:solidFill>
                  <a:schemeClr val="tx2"/>
                </a:solidFill>
              </a:defRPr>
            </a:lvl3pPr>
            <a:lvl4pPr marL="0" indent="0">
              <a:spcBef>
                <a:spcPts val="0"/>
              </a:spcBef>
              <a:buFontTx/>
              <a:buNone/>
              <a:defRPr sz="1800" b="1">
                <a:solidFill>
                  <a:schemeClr val="tx2"/>
                </a:solidFill>
              </a:defRPr>
            </a:lvl4pPr>
            <a:lvl5pPr marL="0" indent="0">
              <a:spcBef>
                <a:spcPts val="0"/>
              </a:spcBef>
              <a:buFontTx/>
              <a:buNone/>
              <a:defRPr sz="1800" b="1">
                <a:solidFill>
                  <a:schemeClr val="tx2"/>
                </a:solidFill>
              </a:defRPr>
            </a:lvl5pPr>
            <a:lvl6pPr marL="0" indent="0">
              <a:spcBef>
                <a:spcPts val="0"/>
              </a:spcBef>
              <a:buFontTx/>
              <a:buNone/>
              <a:defRPr sz="1800" b="1">
                <a:solidFill>
                  <a:schemeClr val="tx2"/>
                </a:solidFill>
              </a:defRPr>
            </a:lvl6pPr>
            <a:lvl7pPr marL="0" indent="0">
              <a:spcBef>
                <a:spcPts val="0"/>
              </a:spcBef>
              <a:buFontTx/>
              <a:buNone/>
              <a:defRPr sz="1800" b="1">
                <a:solidFill>
                  <a:schemeClr val="tx2"/>
                </a:solidFill>
              </a:defRPr>
            </a:lvl7pPr>
            <a:lvl8pPr marL="0" indent="0">
              <a:spcBef>
                <a:spcPts val="0"/>
              </a:spcBef>
              <a:buFontTx/>
              <a:buNone/>
              <a:defRPr sz="1800" b="1">
                <a:solidFill>
                  <a:schemeClr val="tx2"/>
                </a:solidFill>
              </a:defRPr>
            </a:lvl8pPr>
            <a:lvl9pPr marL="0" indent="0">
              <a:spcBef>
                <a:spcPts val="0"/>
              </a:spcBef>
              <a:buFontTx/>
              <a:buNone/>
              <a:defRPr sz="1800" b="1">
                <a:solidFill>
                  <a:schemeClr val="tx2"/>
                </a:solidFill>
              </a:defRPr>
            </a:lvl9pPr>
          </a:lstStyle>
          <a:p>
            <a:pPr lvl="0"/>
            <a:r>
              <a:rPr lang="en-US" dirty="0"/>
              <a:t>[Heading]</a:t>
            </a:r>
          </a:p>
        </p:txBody>
      </p:sp>
      <p:sp>
        <p:nvSpPr>
          <p:cNvPr id="4" name="Content Placeholder 7">
            <a:extLst>
              <a:ext uri="{FF2B5EF4-FFF2-40B4-BE49-F238E27FC236}">
                <a16:creationId xmlns:a16="http://schemas.microsoft.com/office/drawing/2014/main" id="{BFD7040F-0655-4A08-B6A9-04095969AD25}"/>
              </a:ext>
            </a:extLst>
          </p:cNvPr>
          <p:cNvSpPr>
            <a:spLocks noGrp="1"/>
          </p:cNvSpPr>
          <p:nvPr>
            <p:ph sz="half" idx="2"/>
          </p:nvPr>
        </p:nvSpPr>
        <p:spPr>
          <a:xfrm>
            <a:off x="4367783" y="4068445"/>
            <a:ext cx="3454402" cy="1967230"/>
          </a:xfrm>
        </p:spPr>
        <p:txBody>
          <a:bodyPr>
            <a:normAutofit/>
          </a:bodyPr>
          <a:lstStyle>
            <a:lvl1pPr marL="0" indent="0">
              <a:spcBef>
                <a:spcPts val="800"/>
              </a:spcBef>
              <a:buFontTx/>
              <a:buNone/>
              <a:defRPr sz="1800"/>
            </a:lvl1pPr>
            <a:lvl2pPr marL="228600" indent="-228600">
              <a:spcBef>
                <a:spcPts val="600"/>
              </a:spcBef>
              <a:buFont typeface="Arial" panose="020B0604020202020204" pitchFamily="34" charset="0"/>
              <a:buChar char="•"/>
              <a:defRPr sz="1800"/>
            </a:lvl2pPr>
            <a:lvl3pPr marL="457200">
              <a:spcBef>
                <a:spcPts val="600"/>
              </a:spcBef>
              <a:defRPr sz="1800"/>
            </a:lvl3pPr>
            <a:lvl4pPr marL="685800">
              <a:spcBef>
                <a:spcPts val="600"/>
              </a:spcBef>
              <a:defRPr sz="1800"/>
            </a:lvl4pPr>
            <a:lvl5pPr marL="914400">
              <a:spcBef>
                <a:spcPts val="600"/>
              </a:spcBef>
              <a:defRPr sz="1800"/>
            </a:lvl5pPr>
            <a:lvl6pPr marL="1143000">
              <a:defRPr sz="1800"/>
            </a:lvl6pPr>
            <a:lvl7pPr marL="1371600">
              <a:defRPr sz="1800"/>
            </a:lvl7pPr>
            <a:lvl8pPr marL="1600200">
              <a:defRPr sz="1800"/>
            </a:lvl8pPr>
            <a:lvl9pPr marL="182880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8">
            <a:extLst>
              <a:ext uri="{FF2B5EF4-FFF2-40B4-BE49-F238E27FC236}">
                <a16:creationId xmlns:a16="http://schemas.microsoft.com/office/drawing/2014/main" id="{9D561D7D-6A8B-BD40-9EC9-D2AD4B2ED949}"/>
              </a:ext>
            </a:extLst>
          </p:cNvPr>
          <p:cNvSpPr>
            <a:spLocks noGrp="1"/>
          </p:cNvSpPr>
          <p:nvPr>
            <p:ph type="pic" sz="quarter" idx="18" hasCustomPrompt="1"/>
          </p:nvPr>
        </p:nvSpPr>
        <p:spPr>
          <a:xfrm>
            <a:off x="8278368" y="1279525"/>
            <a:ext cx="3454400" cy="2011680"/>
          </a:xfrm>
          <a:solidFill>
            <a:srgbClr val="BAC0D0"/>
          </a:solidFill>
        </p:spPr>
        <p:txBody>
          <a:bodyPr lIns="0" tIns="0" anchor="ctr" anchorCtr="0">
            <a:normAutofit/>
          </a:bodyPr>
          <a:lstStyle>
            <a:lvl1pPr marL="0" indent="0" algn="ctr">
              <a:spcBef>
                <a:spcPts val="0"/>
              </a:spcBef>
              <a:buNone/>
              <a:defRPr sz="1800">
                <a:solidFill>
                  <a:schemeClr val="tx1"/>
                </a:solidFill>
              </a:defRPr>
            </a:lvl1pPr>
          </a:lstStyle>
          <a:p>
            <a:r>
              <a:rPr lang="en-US" dirty="0"/>
              <a:t>CLICK ICON </a:t>
            </a:r>
            <a:br>
              <a:rPr lang="en-US" dirty="0"/>
            </a:br>
            <a:r>
              <a:rPr lang="en-US" dirty="0"/>
              <a:t>TO INSERT PHOTO</a:t>
            </a:r>
          </a:p>
        </p:txBody>
      </p:sp>
      <p:sp>
        <p:nvSpPr>
          <p:cNvPr id="15" name="Text Placeholder 9">
            <a:extLst>
              <a:ext uri="{FF2B5EF4-FFF2-40B4-BE49-F238E27FC236}">
                <a16:creationId xmlns:a16="http://schemas.microsoft.com/office/drawing/2014/main" id="{0C8AB89A-DA40-7443-B5ED-5D5C81BF4F0E}"/>
              </a:ext>
            </a:extLst>
          </p:cNvPr>
          <p:cNvSpPr>
            <a:spLocks noGrp="1"/>
          </p:cNvSpPr>
          <p:nvPr>
            <p:ph type="body" sz="quarter" idx="19" hasCustomPrompt="1"/>
          </p:nvPr>
        </p:nvSpPr>
        <p:spPr>
          <a:xfrm>
            <a:off x="8278368" y="3405505"/>
            <a:ext cx="3454399" cy="548640"/>
          </a:xfrm>
        </p:spPr>
        <p:txBody>
          <a:bodyPr anchor="b" anchorCtr="0">
            <a:noAutofit/>
          </a:bodyPr>
          <a:lstStyle>
            <a:lvl1pPr marL="0" indent="0">
              <a:spcBef>
                <a:spcPts val="0"/>
              </a:spcBef>
              <a:buFontTx/>
              <a:buNone/>
              <a:defRPr sz="1800" b="1">
                <a:solidFill>
                  <a:schemeClr val="tx2"/>
                </a:solidFill>
              </a:defRPr>
            </a:lvl1pPr>
            <a:lvl2pPr marL="0" indent="0">
              <a:spcBef>
                <a:spcPts val="0"/>
              </a:spcBef>
              <a:buFontTx/>
              <a:buNone/>
              <a:defRPr sz="1800" b="1">
                <a:solidFill>
                  <a:schemeClr val="tx2"/>
                </a:solidFill>
              </a:defRPr>
            </a:lvl2pPr>
            <a:lvl3pPr marL="0" indent="0">
              <a:spcBef>
                <a:spcPts val="0"/>
              </a:spcBef>
              <a:buFontTx/>
              <a:buNone/>
              <a:defRPr sz="1800" b="1">
                <a:solidFill>
                  <a:schemeClr val="tx2"/>
                </a:solidFill>
              </a:defRPr>
            </a:lvl3pPr>
            <a:lvl4pPr marL="0" indent="0">
              <a:spcBef>
                <a:spcPts val="0"/>
              </a:spcBef>
              <a:buFontTx/>
              <a:buNone/>
              <a:defRPr sz="1800" b="1">
                <a:solidFill>
                  <a:schemeClr val="tx2"/>
                </a:solidFill>
              </a:defRPr>
            </a:lvl4pPr>
            <a:lvl5pPr marL="0" indent="0">
              <a:spcBef>
                <a:spcPts val="0"/>
              </a:spcBef>
              <a:buFontTx/>
              <a:buNone/>
              <a:defRPr sz="1800" b="1">
                <a:solidFill>
                  <a:schemeClr val="tx2"/>
                </a:solidFill>
              </a:defRPr>
            </a:lvl5pPr>
            <a:lvl6pPr marL="0" indent="0">
              <a:spcBef>
                <a:spcPts val="0"/>
              </a:spcBef>
              <a:buFontTx/>
              <a:buNone/>
              <a:defRPr sz="1800" b="1">
                <a:solidFill>
                  <a:schemeClr val="tx2"/>
                </a:solidFill>
              </a:defRPr>
            </a:lvl6pPr>
            <a:lvl7pPr marL="0" indent="0">
              <a:spcBef>
                <a:spcPts val="0"/>
              </a:spcBef>
              <a:buFontTx/>
              <a:buNone/>
              <a:defRPr sz="1800" b="1">
                <a:solidFill>
                  <a:schemeClr val="tx2"/>
                </a:solidFill>
              </a:defRPr>
            </a:lvl7pPr>
            <a:lvl8pPr marL="0" indent="0">
              <a:spcBef>
                <a:spcPts val="0"/>
              </a:spcBef>
              <a:buFontTx/>
              <a:buNone/>
              <a:defRPr sz="1800" b="1">
                <a:solidFill>
                  <a:schemeClr val="tx2"/>
                </a:solidFill>
              </a:defRPr>
            </a:lvl8pPr>
            <a:lvl9pPr marL="0" indent="0">
              <a:spcBef>
                <a:spcPts val="0"/>
              </a:spcBef>
              <a:buFontTx/>
              <a:buNone/>
              <a:defRPr sz="1800" b="1">
                <a:solidFill>
                  <a:schemeClr val="tx2"/>
                </a:solidFill>
              </a:defRPr>
            </a:lvl9pPr>
          </a:lstStyle>
          <a:p>
            <a:pPr lvl="0"/>
            <a:r>
              <a:rPr lang="en-US" dirty="0"/>
              <a:t>[Heading]</a:t>
            </a:r>
          </a:p>
        </p:txBody>
      </p:sp>
      <p:sp>
        <p:nvSpPr>
          <p:cNvPr id="13" name="Content Placeholder 10">
            <a:extLst>
              <a:ext uri="{FF2B5EF4-FFF2-40B4-BE49-F238E27FC236}">
                <a16:creationId xmlns:a16="http://schemas.microsoft.com/office/drawing/2014/main" id="{CA32CF3B-A3A7-1744-A7F6-4C25954F2090}"/>
              </a:ext>
            </a:extLst>
          </p:cNvPr>
          <p:cNvSpPr>
            <a:spLocks noGrp="1"/>
          </p:cNvSpPr>
          <p:nvPr>
            <p:ph sz="half" idx="13"/>
          </p:nvPr>
        </p:nvSpPr>
        <p:spPr>
          <a:xfrm>
            <a:off x="8278368" y="4068445"/>
            <a:ext cx="3456431" cy="1967230"/>
          </a:xfrm>
        </p:spPr>
        <p:txBody>
          <a:bodyPr>
            <a:normAutofit/>
          </a:bodyPr>
          <a:lstStyle>
            <a:lvl1pPr marL="0" indent="0">
              <a:spcBef>
                <a:spcPts val="800"/>
              </a:spcBef>
              <a:buFontTx/>
              <a:buNone/>
              <a:defRPr sz="1800"/>
            </a:lvl1pPr>
            <a:lvl2pPr marL="228600" indent="-228600">
              <a:spcBef>
                <a:spcPts val="600"/>
              </a:spcBef>
              <a:buFont typeface="Arial" panose="020B0604020202020204" pitchFamily="34" charset="0"/>
              <a:buChar char="•"/>
              <a:defRPr sz="1800"/>
            </a:lvl2pPr>
            <a:lvl3pPr marL="457200">
              <a:spcBef>
                <a:spcPts val="600"/>
              </a:spcBef>
              <a:defRPr sz="1800"/>
            </a:lvl3pPr>
            <a:lvl4pPr marL="685800">
              <a:spcBef>
                <a:spcPts val="600"/>
              </a:spcBef>
              <a:defRPr sz="1800"/>
            </a:lvl4pPr>
            <a:lvl5pPr marL="914400">
              <a:spcBef>
                <a:spcPts val="600"/>
              </a:spcBef>
              <a:defRPr sz="1800"/>
            </a:lvl5pPr>
            <a:lvl6pPr marL="1143000">
              <a:defRPr sz="1800"/>
            </a:lvl6pPr>
            <a:lvl7pPr marL="1371600">
              <a:defRPr sz="1800"/>
            </a:lvl7pPr>
            <a:lvl8pPr marL="1600200">
              <a:defRPr sz="1800"/>
            </a:lvl8pPr>
            <a:lvl9pPr marL="182880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1">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226218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p15:clr>
            <a:srgbClr val="FBAE40"/>
          </p15:clr>
        </p15:guide>
        <p15:guide id="2" pos="4928">
          <p15:clr>
            <a:srgbClr val="FBAE40"/>
          </p15:clr>
        </p15:guide>
        <p15:guide id="3" pos="2750">
          <p15:clr>
            <a:srgbClr val="FBAE40"/>
          </p15:clr>
        </p15:guide>
        <p15:guide id="4" pos="52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cxnSp>
        <p:nvCxnSpPr>
          <p:cNvPr id="9" name="Line">
            <a:extLst>
              <a:ext uri="{FF2B5EF4-FFF2-40B4-BE49-F238E27FC236}">
                <a16:creationId xmlns:a16="http://schemas.microsoft.com/office/drawing/2014/main" id="{9F4647BA-9358-F64C-982D-ACABC0C307A5}"/>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8E47B2CB-6DB5-F04F-ADA0-D32C348EB7A4}"/>
              </a:ext>
            </a:extLst>
          </p:cNvPr>
          <p:cNvSpPr>
            <a:spLocks noGrp="1"/>
          </p:cNvSpPr>
          <p:nvPr>
            <p:ph type="title" hasCustomPrompt="1"/>
          </p:nvPr>
        </p:nvSpPr>
        <p:spPr/>
        <p:txBody>
          <a:bodyPr/>
          <a:lstStyle/>
          <a:p>
            <a:r>
              <a:rPr lang="en-US" dirty="0"/>
              <a:t>[Slide title]</a:t>
            </a:r>
          </a:p>
        </p:txBody>
      </p:sp>
      <p:sp>
        <p:nvSpPr>
          <p:cNvPr id="16" name="Box">
            <a:extLst>
              <a:ext uri="{FF2B5EF4-FFF2-40B4-BE49-F238E27FC236}">
                <a16:creationId xmlns:a16="http://schemas.microsoft.com/office/drawing/2014/main" id="{E2DBD50B-6439-534E-B5FA-C3858729C03F}"/>
              </a:ext>
              <a:ext uri="{C183D7F6-B498-43B3-948B-1728B52AA6E4}">
                <adec:decorative xmlns:adec="http://schemas.microsoft.com/office/drawing/2017/decorative" val="1"/>
              </a:ext>
            </a:extLst>
          </p:cNvPr>
          <p:cNvSpPr/>
          <p:nvPr userDrawn="1"/>
        </p:nvSpPr>
        <p:spPr bwMode="black">
          <a:xfrm>
            <a:off x="457200" y="1553235"/>
            <a:ext cx="3454400" cy="4482440"/>
          </a:xfrm>
          <a:prstGeom prst="rect">
            <a:avLst/>
          </a:prstGeom>
          <a:noFill/>
          <a:ln w="9525">
            <a:solidFill>
              <a:srgbClr val="1891F6"/>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dirty="0"/>
          </a:p>
        </p:txBody>
      </p:sp>
      <p:sp>
        <p:nvSpPr>
          <p:cNvPr id="6" name="Text Placeholder 2">
            <a:extLst>
              <a:ext uri="{FF2B5EF4-FFF2-40B4-BE49-F238E27FC236}">
                <a16:creationId xmlns:a16="http://schemas.microsoft.com/office/drawing/2014/main" id="{4EA2B118-DD5E-4349-BE6B-740494BF9CE4}"/>
              </a:ext>
            </a:extLst>
          </p:cNvPr>
          <p:cNvSpPr>
            <a:spLocks noGrp="1"/>
          </p:cNvSpPr>
          <p:nvPr>
            <p:ph type="body" sz="quarter" idx="14" hasCustomPrompt="1"/>
          </p:nvPr>
        </p:nvSpPr>
        <p:spPr bwMode="gray">
          <a:xfrm>
            <a:off x="821944" y="1277927"/>
            <a:ext cx="2724912" cy="548640"/>
          </a:xfrm>
          <a:solidFill>
            <a:schemeClr val="bg1"/>
          </a:solidFill>
        </p:spPr>
        <p:txBody>
          <a:bodyPr wrap="square" lIns="91440" tIns="0" rIns="91440" bIns="0" anchor="ctr" anchorCtr="0">
            <a:noAutofit/>
          </a:bodyPr>
          <a:lstStyle>
            <a:lvl1pPr marL="0" indent="0" algn="ctr">
              <a:lnSpc>
                <a:spcPct val="100000"/>
              </a:lnSpc>
              <a:spcBef>
                <a:spcPts val="0"/>
              </a:spcBef>
              <a:buFontTx/>
              <a:buNone/>
              <a:defRPr sz="1800" b="1">
                <a:solidFill>
                  <a:schemeClr val="bg2"/>
                </a:solidFill>
              </a:defRPr>
            </a:lvl1pPr>
            <a:lvl2pPr marL="0" indent="0" algn="ctr">
              <a:lnSpc>
                <a:spcPct val="100000"/>
              </a:lnSpc>
              <a:spcBef>
                <a:spcPts val="0"/>
              </a:spcBef>
              <a:buFontTx/>
              <a:buNone/>
              <a:defRPr sz="1800" b="1">
                <a:solidFill>
                  <a:schemeClr val="bg2"/>
                </a:solidFill>
              </a:defRPr>
            </a:lvl2pPr>
            <a:lvl3pPr marL="0" indent="0" algn="ctr">
              <a:lnSpc>
                <a:spcPct val="100000"/>
              </a:lnSpc>
              <a:spcBef>
                <a:spcPts val="0"/>
              </a:spcBef>
              <a:buFontTx/>
              <a:buNone/>
              <a:defRPr sz="1800" b="1">
                <a:solidFill>
                  <a:schemeClr val="bg2"/>
                </a:solidFill>
              </a:defRPr>
            </a:lvl3pPr>
            <a:lvl4pPr marL="0" indent="0" algn="ctr">
              <a:lnSpc>
                <a:spcPct val="100000"/>
              </a:lnSpc>
              <a:spcBef>
                <a:spcPts val="0"/>
              </a:spcBef>
              <a:buFontTx/>
              <a:buNone/>
              <a:defRPr sz="1800" b="1">
                <a:solidFill>
                  <a:schemeClr val="bg2"/>
                </a:solidFill>
              </a:defRPr>
            </a:lvl4pPr>
            <a:lvl5pPr marL="0" indent="0" algn="ctr">
              <a:lnSpc>
                <a:spcPct val="100000"/>
              </a:lnSpc>
              <a:spcBef>
                <a:spcPts val="0"/>
              </a:spcBef>
              <a:buFontTx/>
              <a:buNone/>
              <a:defRPr sz="1800" b="1">
                <a:solidFill>
                  <a:schemeClr val="bg2"/>
                </a:solidFill>
              </a:defRPr>
            </a:lvl5pPr>
            <a:lvl6pPr marL="0" indent="0" algn="ctr">
              <a:lnSpc>
                <a:spcPct val="100000"/>
              </a:lnSpc>
              <a:spcBef>
                <a:spcPts val="0"/>
              </a:spcBef>
              <a:buFontTx/>
              <a:buNone/>
              <a:defRPr sz="1800" b="1">
                <a:solidFill>
                  <a:schemeClr val="bg2"/>
                </a:solidFill>
              </a:defRPr>
            </a:lvl6pPr>
            <a:lvl7pPr marL="0" indent="0" algn="ctr">
              <a:lnSpc>
                <a:spcPct val="100000"/>
              </a:lnSpc>
              <a:spcBef>
                <a:spcPts val="0"/>
              </a:spcBef>
              <a:buFontTx/>
              <a:buNone/>
              <a:defRPr sz="1800" b="1">
                <a:solidFill>
                  <a:schemeClr val="bg2"/>
                </a:solidFill>
              </a:defRPr>
            </a:lvl7pPr>
            <a:lvl8pPr marL="0" indent="0" algn="ctr">
              <a:lnSpc>
                <a:spcPct val="100000"/>
              </a:lnSpc>
              <a:spcBef>
                <a:spcPts val="0"/>
              </a:spcBef>
              <a:buFontTx/>
              <a:buNone/>
              <a:defRPr sz="1800" b="1">
                <a:solidFill>
                  <a:schemeClr val="bg2"/>
                </a:solidFill>
              </a:defRPr>
            </a:lvl8pPr>
            <a:lvl9pPr marL="0" indent="0" algn="ctr">
              <a:lnSpc>
                <a:spcPct val="100000"/>
              </a:lnSpc>
              <a:spcBef>
                <a:spcPts val="0"/>
              </a:spcBef>
              <a:buFontTx/>
              <a:buNone/>
              <a:defRPr sz="1800" b="1">
                <a:solidFill>
                  <a:schemeClr val="bg2"/>
                </a:solidFill>
              </a:defRPr>
            </a:lvl9pPr>
          </a:lstStyle>
          <a:p>
            <a:pPr lvl="0"/>
            <a:r>
              <a:rPr lang="en-US" dirty="0"/>
              <a:t>[Box title]</a:t>
            </a:r>
          </a:p>
        </p:txBody>
      </p:sp>
      <p:sp>
        <p:nvSpPr>
          <p:cNvPr id="3" name="Content Placeholder 3">
            <a:extLst>
              <a:ext uri="{FF2B5EF4-FFF2-40B4-BE49-F238E27FC236}">
                <a16:creationId xmlns:a16="http://schemas.microsoft.com/office/drawing/2014/main" id="{689464BA-E7AA-42BB-8E06-E96A232D312C}"/>
              </a:ext>
            </a:extLst>
          </p:cNvPr>
          <p:cNvSpPr>
            <a:spLocks noGrp="1"/>
          </p:cNvSpPr>
          <p:nvPr>
            <p:ph sz="half" idx="1"/>
          </p:nvPr>
        </p:nvSpPr>
        <p:spPr>
          <a:xfrm>
            <a:off x="639064" y="1968500"/>
            <a:ext cx="3090672" cy="3886200"/>
          </a:xfrm>
        </p:spPr>
        <p:txBody>
          <a:bodyPr>
            <a:normAutofit/>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spcBef>
                <a:spcPts val="600"/>
              </a:spcBef>
              <a:defRPr sz="1800"/>
            </a:lvl6pPr>
            <a:lvl7pPr>
              <a:spcBef>
                <a:spcPts val="600"/>
              </a:spcBef>
              <a:defRPr sz="1800"/>
            </a:lvl7pPr>
            <a:lvl8pPr>
              <a:spcBef>
                <a:spcPts val="600"/>
              </a:spcBef>
              <a:defRPr sz="1800"/>
            </a:lvl8pPr>
            <a:lvl9pPr>
              <a:spcBef>
                <a:spcPts val="6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Box">
            <a:extLst>
              <a:ext uri="{FF2B5EF4-FFF2-40B4-BE49-F238E27FC236}">
                <a16:creationId xmlns:a16="http://schemas.microsoft.com/office/drawing/2014/main" id="{438ABBB7-A34F-6343-A762-8142C2305FD2}"/>
              </a:ext>
              <a:ext uri="{C183D7F6-B498-43B3-948B-1728B52AA6E4}">
                <adec:decorative xmlns:adec="http://schemas.microsoft.com/office/drawing/2017/decorative" val="1"/>
              </a:ext>
            </a:extLst>
          </p:cNvPr>
          <p:cNvSpPr/>
          <p:nvPr userDrawn="1"/>
        </p:nvSpPr>
        <p:spPr bwMode="black">
          <a:xfrm>
            <a:off x="4367658" y="1553234"/>
            <a:ext cx="3454400" cy="4482441"/>
          </a:xfrm>
          <a:prstGeom prst="rect">
            <a:avLst/>
          </a:prstGeom>
          <a:noFill/>
          <a:ln w="9525">
            <a:solidFill>
              <a:srgbClr val="1891F6"/>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dirty="0"/>
          </a:p>
        </p:txBody>
      </p:sp>
      <p:sp>
        <p:nvSpPr>
          <p:cNvPr id="10" name="Text Placeholder 4">
            <a:extLst>
              <a:ext uri="{FF2B5EF4-FFF2-40B4-BE49-F238E27FC236}">
                <a16:creationId xmlns:a16="http://schemas.microsoft.com/office/drawing/2014/main" id="{2A7A3914-9F1A-BA4F-9F9B-FC8106BBC992}"/>
              </a:ext>
            </a:extLst>
          </p:cNvPr>
          <p:cNvSpPr>
            <a:spLocks noGrp="1"/>
          </p:cNvSpPr>
          <p:nvPr>
            <p:ph type="body" sz="quarter" idx="15" hasCustomPrompt="1"/>
          </p:nvPr>
        </p:nvSpPr>
        <p:spPr bwMode="gray">
          <a:xfrm>
            <a:off x="4732402" y="1277927"/>
            <a:ext cx="2724912" cy="548640"/>
          </a:xfrm>
          <a:solidFill>
            <a:schemeClr val="bg1"/>
          </a:solidFill>
        </p:spPr>
        <p:txBody>
          <a:bodyPr wrap="square" lIns="91440" tIns="0" rIns="91440" bIns="0" anchor="ctr" anchorCtr="0">
            <a:noAutofit/>
          </a:bodyPr>
          <a:lstStyle>
            <a:lvl1pPr marL="0" indent="0" algn="ctr">
              <a:lnSpc>
                <a:spcPct val="100000"/>
              </a:lnSpc>
              <a:spcBef>
                <a:spcPts val="0"/>
              </a:spcBef>
              <a:buFontTx/>
              <a:buNone/>
              <a:defRPr sz="1800" b="1">
                <a:solidFill>
                  <a:schemeClr val="bg2"/>
                </a:solidFill>
              </a:defRPr>
            </a:lvl1pPr>
            <a:lvl2pPr marL="0" indent="0" algn="ctr">
              <a:lnSpc>
                <a:spcPct val="100000"/>
              </a:lnSpc>
              <a:spcBef>
                <a:spcPts val="0"/>
              </a:spcBef>
              <a:buFontTx/>
              <a:buNone/>
              <a:defRPr sz="1800" b="1">
                <a:solidFill>
                  <a:schemeClr val="bg2"/>
                </a:solidFill>
              </a:defRPr>
            </a:lvl2pPr>
            <a:lvl3pPr marL="0" indent="0" algn="ctr">
              <a:lnSpc>
                <a:spcPct val="100000"/>
              </a:lnSpc>
              <a:spcBef>
                <a:spcPts val="0"/>
              </a:spcBef>
              <a:buFontTx/>
              <a:buNone/>
              <a:defRPr sz="1800" b="1">
                <a:solidFill>
                  <a:schemeClr val="bg2"/>
                </a:solidFill>
              </a:defRPr>
            </a:lvl3pPr>
            <a:lvl4pPr marL="0" indent="0" algn="ctr">
              <a:lnSpc>
                <a:spcPct val="100000"/>
              </a:lnSpc>
              <a:spcBef>
                <a:spcPts val="0"/>
              </a:spcBef>
              <a:buFontTx/>
              <a:buNone/>
              <a:defRPr sz="1800" b="1">
                <a:solidFill>
                  <a:schemeClr val="bg2"/>
                </a:solidFill>
              </a:defRPr>
            </a:lvl4pPr>
            <a:lvl5pPr marL="0" indent="0" algn="ctr">
              <a:lnSpc>
                <a:spcPct val="100000"/>
              </a:lnSpc>
              <a:spcBef>
                <a:spcPts val="0"/>
              </a:spcBef>
              <a:buFontTx/>
              <a:buNone/>
              <a:defRPr sz="1800" b="1">
                <a:solidFill>
                  <a:schemeClr val="bg2"/>
                </a:solidFill>
              </a:defRPr>
            </a:lvl5pPr>
            <a:lvl6pPr marL="0" indent="0" algn="ctr">
              <a:lnSpc>
                <a:spcPct val="100000"/>
              </a:lnSpc>
              <a:spcBef>
                <a:spcPts val="0"/>
              </a:spcBef>
              <a:buFontTx/>
              <a:buNone/>
              <a:defRPr sz="1800" b="1">
                <a:solidFill>
                  <a:schemeClr val="bg2"/>
                </a:solidFill>
              </a:defRPr>
            </a:lvl6pPr>
            <a:lvl7pPr marL="0" indent="0" algn="ctr">
              <a:lnSpc>
                <a:spcPct val="100000"/>
              </a:lnSpc>
              <a:spcBef>
                <a:spcPts val="0"/>
              </a:spcBef>
              <a:buFontTx/>
              <a:buNone/>
              <a:defRPr sz="1800" b="1">
                <a:solidFill>
                  <a:schemeClr val="bg2"/>
                </a:solidFill>
              </a:defRPr>
            </a:lvl7pPr>
            <a:lvl8pPr marL="0" indent="0" algn="ctr">
              <a:lnSpc>
                <a:spcPct val="100000"/>
              </a:lnSpc>
              <a:spcBef>
                <a:spcPts val="0"/>
              </a:spcBef>
              <a:buFontTx/>
              <a:buNone/>
              <a:defRPr sz="1800" b="1">
                <a:solidFill>
                  <a:schemeClr val="bg2"/>
                </a:solidFill>
              </a:defRPr>
            </a:lvl8pPr>
            <a:lvl9pPr marL="0" indent="0" algn="ctr">
              <a:lnSpc>
                <a:spcPct val="100000"/>
              </a:lnSpc>
              <a:spcBef>
                <a:spcPts val="0"/>
              </a:spcBef>
              <a:buFontTx/>
              <a:buNone/>
              <a:defRPr sz="1800" b="1">
                <a:solidFill>
                  <a:schemeClr val="bg2"/>
                </a:solidFill>
              </a:defRPr>
            </a:lvl9pPr>
          </a:lstStyle>
          <a:p>
            <a:pPr lvl="0"/>
            <a:r>
              <a:rPr lang="en-US" dirty="0"/>
              <a:t>[Box title]</a:t>
            </a:r>
          </a:p>
        </p:txBody>
      </p:sp>
      <p:sp>
        <p:nvSpPr>
          <p:cNvPr id="4" name="Content Placeholder 5">
            <a:extLst>
              <a:ext uri="{FF2B5EF4-FFF2-40B4-BE49-F238E27FC236}">
                <a16:creationId xmlns:a16="http://schemas.microsoft.com/office/drawing/2014/main" id="{BFD7040F-0655-4A08-B6A9-04095969AD25}"/>
              </a:ext>
            </a:extLst>
          </p:cNvPr>
          <p:cNvSpPr>
            <a:spLocks noGrp="1"/>
          </p:cNvSpPr>
          <p:nvPr>
            <p:ph sz="half" idx="2"/>
          </p:nvPr>
        </p:nvSpPr>
        <p:spPr>
          <a:xfrm>
            <a:off x="4549522" y="1968500"/>
            <a:ext cx="3090672" cy="3886200"/>
          </a:xfrm>
        </p:spPr>
        <p:txBody>
          <a:bodyPr>
            <a:normAutofit/>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spcBef>
                <a:spcPts val="600"/>
              </a:spcBef>
              <a:defRPr sz="1800"/>
            </a:lvl6pPr>
            <a:lvl7pPr>
              <a:spcBef>
                <a:spcPts val="600"/>
              </a:spcBef>
              <a:defRPr sz="1800"/>
            </a:lvl7pPr>
            <a:lvl8pPr>
              <a:spcBef>
                <a:spcPts val="600"/>
              </a:spcBef>
              <a:defRPr sz="1800"/>
            </a:lvl8pPr>
            <a:lvl9pPr>
              <a:spcBef>
                <a:spcPts val="6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Box">
            <a:extLst>
              <a:ext uri="{FF2B5EF4-FFF2-40B4-BE49-F238E27FC236}">
                <a16:creationId xmlns:a16="http://schemas.microsoft.com/office/drawing/2014/main" id="{FBB4463B-6AD5-BC49-920E-A3C27459A9E3}"/>
              </a:ext>
              <a:ext uri="{C183D7F6-B498-43B3-948B-1728B52AA6E4}">
                <adec:decorative xmlns:adec="http://schemas.microsoft.com/office/drawing/2017/decorative" val="1"/>
              </a:ext>
            </a:extLst>
          </p:cNvPr>
          <p:cNvSpPr/>
          <p:nvPr userDrawn="1"/>
        </p:nvSpPr>
        <p:spPr bwMode="black">
          <a:xfrm>
            <a:off x="8279255" y="1553234"/>
            <a:ext cx="3454400" cy="4482441"/>
          </a:xfrm>
          <a:prstGeom prst="rect">
            <a:avLst/>
          </a:prstGeom>
          <a:noFill/>
          <a:ln>
            <a:solidFill>
              <a:srgbClr val="1891F6"/>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dirty="0"/>
          </a:p>
        </p:txBody>
      </p:sp>
      <p:sp>
        <p:nvSpPr>
          <p:cNvPr id="12" name="Text Placeholder 6">
            <a:extLst>
              <a:ext uri="{FF2B5EF4-FFF2-40B4-BE49-F238E27FC236}">
                <a16:creationId xmlns:a16="http://schemas.microsoft.com/office/drawing/2014/main" id="{C7A106C5-89CB-3F45-8981-32FDEA8A28CF}"/>
              </a:ext>
            </a:extLst>
          </p:cNvPr>
          <p:cNvSpPr>
            <a:spLocks noGrp="1"/>
          </p:cNvSpPr>
          <p:nvPr>
            <p:ph type="body" sz="quarter" idx="16" hasCustomPrompt="1"/>
          </p:nvPr>
        </p:nvSpPr>
        <p:spPr bwMode="gray">
          <a:xfrm>
            <a:off x="8643999" y="1277927"/>
            <a:ext cx="2724912" cy="548640"/>
          </a:xfrm>
          <a:solidFill>
            <a:schemeClr val="bg1"/>
          </a:solidFill>
        </p:spPr>
        <p:txBody>
          <a:bodyPr wrap="square" lIns="91440" tIns="0" rIns="91440" bIns="0" anchor="ctr" anchorCtr="0">
            <a:noAutofit/>
          </a:bodyPr>
          <a:lstStyle>
            <a:lvl1pPr marL="0" indent="0" algn="ctr">
              <a:lnSpc>
                <a:spcPct val="100000"/>
              </a:lnSpc>
              <a:spcBef>
                <a:spcPts val="0"/>
              </a:spcBef>
              <a:buFontTx/>
              <a:buNone/>
              <a:defRPr sz="1800" b="1">
                <a:solidFill>
                  <a:schemeClr val="bg2"/>
                </a:solidFill>
              </a:defRPr>
            </a:lvl1pPr>
            <a:lvl2pPr marL="0" indent="0" algn="ctr">
              <a:lnSpc>
                <a:spcPct val="100000"/>
              </a:lnSpc>
              <a:spcBef>
                <a:spcPts val="0"/>
              </a:spcBef>
              <a:buFontTx/>
              <a:buNone/>
              <a:defRPr sz="1800" b="1">
                <a:solidFill>
                  <a:schemeClr val="bg2"/>
                </a:solidFill>
              </a:defRPr>
            </a:lvl2pPr>
            <a:lvl3pPr marL="0" indent="0" algn="ctr">
              <a:lnSpc>
                <a:spcPct val="100000"/>
              </a:lnSpc>
              <a:spcBef>
                <a:spcPts val="0"/>
              </a:spcBef>
              <a:buFontTx/>
              <a:buNone/>
              <a:defRPr sz="1800" b="1">
                <a:solidFill>
                  <a:schemeClr val="bg2"/>
                </a:solidFill>
              </a:defRPr>
            </a:lvl3pPr>
            <a:lvl4pPr marL="0" indent="0" algn="ctr">
              <a:lnSpc>
                <a:spcPct val="100000"/>
              </a:lnSpc>
              <a:spcBef>
                <a:spcPts val="0"/>
              </a:spcBef>
              <a:buFontTx/>
              <a:buNone/>
              <a:defRPr sz="1800" b="1">
                <a:solidFill>
                  <a:schemeClr val="bg2"/>
                </a:solidFill>
              </a:defRPr>
            </a:lvl4pPr>
            <a:lvl5pPr marL="0" indent="0" algn="ctr">
              <a:lnSpc>
                <a:spcPct val="100000"/>
              </a:lnSpc>
              <a:spcBef>
                <a:spcPts val="0"/>
              </a:spcBef>
              <a:buFontTx/>
              <a:buNone/>
              <a:defRPr sz="1800" b="1">
                <a:solidFill>
                  <a:schemeClr val="bg2"/>
                </a:solidFill>
              </a:defRPr>
            </a:lvl5pPr>
            <a:lvl6pPr marL="0" indent="0" algn="ctr">
              <a:lnSpc>
                <a:spcPct val="100000"/>
              </a:lnSpc>
              <a:spcBef>
                <a:spcPts val="0"/>
              </a:spcBef>
              <a:buFontTx/>
              <a:buNone/>
              <a:defRPr sz="1800" b="1">
                <a:solidFill>
                  <a:schemeClr val="bg2"/>
                </a:solidFill>
              </a:defRPr>
            </a:lvl6pPr>
            <a:lvl7pPr marL="0" indent="0" algn="ctr">
              <a:lnSpc>
                <a:spcPct val="100000"/>
              </a:lnSpc>
              <a:spcBef>
                <a:spcPts val="0"/>
              </a:spcBef>
              <a:buFontTx/>
              <a:buNone/>
              <a:defRPr sz="1800" b="1">
                <a:solidFill>
                  <a:schemeClr val="bg2"/>
                </a:solidFill>
              </a:defRPr>
            </a:lvl7pPr>
            <a:lvl8pPr marL="0" indent="0" algn="ctr">
              <a:lnSpc>
                <a:spcPct val="100000"/>
              </a:lnSpc>
              <a:spcBef>
                <a:spcPts val="0"/>
              </a:spcBef>
              <a:buFontTx/>
              <a:buNone/>
              <a:defRPr sz="1800" b="1">
                <a:solidFill>
                  <a:schemeClr val="bg2"/>
                </a:solidFill>
              </a:defRPr>
            </a:lvl8pPr>
            <a:lvl9pPr marL="0" indent="0" algn="ctr">
              <a:lnSpc>
                <a:spcPct val="100000"/>
              </a:lnSpc>
              <a:spcBef>
                <a:spcPts val="0"/>
              </a:spcBef>
              <a:buFontTx/>
              <a:buNone/>
              <a:defRPr sz="1800" b="1">
                <a:solidFill>
                  <a:schemeClr val="bg2"/>
                </a:solidFill>
              </a:defRPr>
            </a:lvl9pPr>
          </a:lstStyle>
          <a:p>
            <a:pPr lvl="0"/>
            <a:r>
              <a:rPr lang="en-US" dirty="0"/>
              <a:t>[Box title]</a:t>
            </a:r>
          </a:p>
        </p:txBody>
      </p:sp>
      <p:sp>
        <p:nvSpPr>
          <p:cNvPr id="13" name="Content Placeholder 7">
            <a:extLst>
              <a:ext uri="{FF2B5EF4-FFF2-40B4-BE49-F238E27FC236}">
                <a16:creationId xmlns:a16="http://schemas.microsoft.com/office/drawing/2014/main" id="{CA32CF3B-A3A7-1744-A7F6-4C25954F2090}"/>
              </a:ext>
            </a:extLst>
          </p:cNvPr>
          <p:cNvSpPr>
            <a:spLocks noGrp="1"/>
          </p:cNvSpPr>
          <p:nvPr>
            <p:ph sz="half" idx="13"/>
          </p:nvPr>
        </p:nvSpPr>
        <p:spPr>
          <a:xfrm>
            <a:off x="8461119" y="1968500"/>
            <a:ext cx="3090672" cy="3886200"/>
          </a:xfrm>
        </p:spPr>
        <p:txBody>
          <a:bodyPr>
            <a:normAutofit/>
          </a:bodyPr>
          <a:lstStyle>
            <a:lvl1pPr>
              <a:spcBef>
                <a:spcPts val="800"/>
              </a:spcBef>
              <a:defRPr sz="1800"/>
            </a:lvl1pPr>
            <a:lvl2pPr>
              <a:spcBef>
                <a:spcPts val="600"/>
              </a:spcBef>
              <a:defRPr sz="1800"/>
            </a:lvl2pPr>
            <a:lvl3pPr>
              <a:spcBef>
                <a:spcPts val="600"/>
              </a:spcBef>
              <a:defRPr sz="1800"/>
            </a:lvl3pPr>
            <a:lvl4pPr>
              <a:spcBef>
                <a:spcPts val="600"/>
              </a:spcBef>
              <a:defRPr sz="1800"/>
            </a:lvl4pPr>
            <a:lvl5pPr>
              <a:spcBef>
                <a:spcPts val="600"/>
              </a:spcBef>
              <a:defRPr sz="1800"/>
            </a:lvl5pPr>
            <a:lvl6pPr>
              <a:spcBef>
                <a:spcPts val="600"/>
              </a:spcBef>
              <a:defRPr sz="1800"/>
            </a:lvl6pPr>
            <a:lvl7pPr>
              <a:spcBef>
                <a:spcPts val="600"/>
              </a:spcBef>
              <a:defRPr sz="1800"/>
            </a:lvl7pPr>
            <a:lvl8pPr>
              <a:spcBef>
                <a:spcPts val="600"/>
              </a:spcBef>
              <a:defRPr sz="1800"/>
            </a:lvl8pPr>
            <a:lvl9pPr>
              <a:spcBef>
                <a:spcPts val="600"/>
              </a:spcBef>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8">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3253064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p15:clr>
            <a:srgbClr val="FBAE40"/>
          </p15:clr>
        </p15:guide>
        <p15:guide id="2" pos="4928">
          <p15:clr>
            <a:srgbClr val="FBAE40"/>
          </p15:clr>
        </p15:guide>
        <p15:guide id="3" pos="2750">
          <p15:clr>
            <a:srgbClr val="FBAE40"/>
          </p15:clr>
        </p15:guide>
        <p15:guide id="4" pos="5214">
          <p15:clr>
            <a:srgbClr val="FBAE40"/>
          </p15:clr>
        </p15:guide>
        <p15:guide id="5" pos="2350" userDrawn="1">
          <p15:clr>
            <a:srgbClr val="FBAE40"/>
          </p15:clr>
        </p15:guide>
        <p15:guide id="6" pos="402" userDrawn="1">
          <p15:clr>
            <a:srgbClr val="FBAE40"/>
          </p15:clr>
        </p15:guide>
        <p15:guide id="7" pos="2864" userDrawn="1">
          <p15:clr>
            <a:srgbClr val="FBAE40"/>
          </p15:clr>
        </p15:guide>
        <p15:guide id="8" pos="4814" userDrawn="1">
          <p15:clr>
            <a:srgbClr val="FBAE40"/>
          </p15:clr>
        </p15:guide>
        <p15:guide id="9" pos="5328" userDrawn="1">
          <p15:clr>
            <a:srgbClr val="FBAE40"/>
          </p15:clr>
        </p15:guide>
        <p15:guide id="10" pos="7278" userDrawn="1">
          <p15:clr>
            <a:srgbClr val="FBAE40"/>
          </p15:clr>
        </p15:guide>
        <p15:guide id="11" orient="horz" pos="1240" userDrawn="1">
          <p15:clr>
            <a:srgbClr val="FBAE40"/>
          </p15:clr>
        </p15:guide>
        <p15:guide id="12" orient="horz" pos="368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Half Photo">
    <p:spTree>
      <p:nvGrpSpPr>
        <p:cNvPr id="1" name=""/>
        <p:cNvGrpSpPr/>
        <p:nvPr/>
      </p:nvGrpSpPr>
      <p:grpSpPr>
        <a:xfrm>
          <a:off x="0" y="0"/>
          <a:ext cx="0" cy="0"/>
          <a:chOff x="0" y="0"/>
          <a:chExt cx="0" cy="0"/>
        </a:xfrm>
      </p:grpSpPr>
      <p:cxnSp>
        <p:nvCxnSpPr>
          <p:cNvPr id="9" name="Line">
            <a:extLst>
              <a:ext uri="{FF2B5EF4-FFF2-40B4-BE49-F238E27FC236}">
                <a16:creationId xmlns:a16="http://schemas.microsoft.com/office/drawing/2014/main" id="{3EB3E14E-C583-F144-BB7E-2E89839EF679}"/>
              </a:ext>
              <a:ext uri="{C183D7F6-B498-43B3-948B-1728B52AA6E4}">
                <adec:decorative xmlns:adec="http://schemas.microsoft.com/office/drawing/2017/decorative" val="1"/>
              </a:ext>
            </a:extLst>
          </p:cNvPr>
          <p:cNvCxnSpPr>
            <a:cxnSpLocks/>
          </p:cNvCxnSpPr>
          <p:nvPr userDrawn="1"/>
        </p:nvCxnSpPr>
        <p:spPr>
          <a:xfrm>
            <a:off x="457200" y="1051560"/>
            <a:ext cx="54102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EBDD09E3-04EB-4221-AF6F-4D85F55C1A4F}"/>
              </a:ext>
            </a:extLst>
          </p:cNvPr>
          <p:cNvSpPr>
            <a:spLocks noGrp="1"/>
          </p:cNvSpPr>
          <p:nvPr>
            <p:ph type="title" hasCustomPrompt="1"/>
          </p:nvPr>
        </p:nvSpPr>
        <p:spPr>
          <a:xfrm>
            <a:off x="457200" y="457200"/>
            <a:ext cx="5410200" cy="548640"/>
          </a:xfrm>
        </p:spPr>
        <p:txBody>
          <a:bodyPr/>
          <a:lstStyle/>
          <a:p>
            <a:r>
              <a:rPr lang="en-US" dirty="0"/>
              <a:t>[Slide title]</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9" y="1280160"/>
            <a:ext cx="5410201"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a:extLst>
              <a:ext uri="{FF2B5EF4-FFF2-40B4-BE49-F238E27FC236}">
                <a16:creationId xmlns:a16="http://schemas.microsoft.com/office/drawing/2014/main" id="{52C32AB1-543C-2C49-8704-4B65AF682307}"/>
              </a:ext>
            </a:extLst>
          </p:cNvPr>
          <p:cNvSpPr>
            <a:spLocks noGrp="1"/>
          </p:cNvSpPr>
          <p:nvPr>
            <p:ph type="pic" sz="quarter" idx="13" hasCustomPrompt="1"/>
          </p:nvPr>
        </p:nvSpPr>
        <p:spPr>
          <a:xfrm>
            <a:off x="6096000" y="0"/>
            <a:ext cx="6096000" cy="6857999"/>
          </a:xfrm>
          <a:solidFill>
            <a:srgbClr val="BAC0D0"/>
          </a:solidFill>
        </p:spPr>
        <p:txBody>
          <a:bodyPr anchor="ctr" anchorCtr="0">
            <a:normAutofit/>
          </a:bodyPr>
          <a:lstStyle>
            <a:lvl1pPr marL="0" indent="0" algn="ctr">
              <a:spcBef>
                <a:spcPts val="0"/>
              </a:spcBef>
              <a:buNone/>
              <a:defRPr sz="2400">
                <a:solidFill>
                  <a:schemeClr val="tx1"/>
                </a:solidFill>
              </a:defRPr>
            </a:lvl1pPr>
          </a:lstStyle>
          <a:p>
            <a:r>
              <a:rPr lang="en-US" dirty="0"/>
              <a:t>CLICK ICON TO INSERT PHOTO</a:t>
            </a:r>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bwMode="gray"/>
        <p:txBody>
          <a:bodyPr/>
          <a:lstStyle>
            <a:lvl1pPr>
              <a:defRPr>
                <a:solidFill>
                  <a:schemeClr val="bg1"/>
                </a:solidFill>
              </a:defRPr>
            </a:lvl1pPr>
          </a:lstStyle>
          <a:p>
            <a:fld id="{54C43044-12A5-4144-ACF2-73440A089539}" type="slidenum">
              <a:rPr lang="en-US" smtClean="0"/>
              <a:pPr/>
              <a:t>‹#›</a:t>
            </a:fld>
            <a:endParaRPr lang="en-US" dirty="0"/>
          </a:p>
        </p:txBody>
      </p:sp>
      <p:pic>
        <p:nvPicPr>
          <p:cNvPr id="10" name="Carrier" descr="Carrier">
            <a:extLst>
              <a:ext uri="{FF2B5EF4-FFF2-40B4-BE49-F238E27FC236}">
                <a16:creationId xmlns:a16="http://schemas.microsoft.com/office/drawing/2014/main" id="{9CDA7C29-8C9B-4945-A297-F58F42EF9EC7}"/>
              </a:ext>
            </a:extLst>
          </p:cNvPr>
          <p:cNvPicPr>
            <a:picLocks noChangeAspect="1"/>
          </p:cNvPicPr>
          <p:nvPr userDrawn="1"/>
        </p:nvPicPr>
        <p:blipFill>
          <a:blip r:embed="rId2"/>
          <a:stretch>
            <a:fillRect/>
          </a:stretch>
        </p:blipFill>
        <p:spPr>
          <a:xfrm>
            <a:off x="355307" y="6355080"/>
            <a:ext cx="935431" cy="502920"/>
          </a:xfrm>
          <a:prstGeom prst="rect">
            <a:avLst/>
          </a:prstGeom>
        </p:spPr>
      </p:pic>
      <p:sp>
        <p:nvSpPr>
          <p:cNvPr id="11" name="Footer Text">
            <a:extLst>
              <a:ext uri="{FF2B5EF4-FFF2-40B4-BE49-F238E27FC236}">
                <a16:creationId xmlns:a16="http://schemas.microsoft.com/office/drawing/2014/main" id="{30772113-3842-E845-8C87-2A2E1FD40A06}"/>
              </a:ext>
            </a:extLst>
          </p:cNvPr>
          <p:cNvSpPr txBox="1"/>
          <p:nvPr userDrawn="1"/>
        </p:nvSpPr>
        <p:spPr>
          <a:xfrm>
            <a:off x="3124200" y="6423660"/>
            <a:ext cx="2743200" cy="365760"/>
          </a:xfrm>
          <a:prstGeom prst="rect">
            <a:avLst/>
          </a:prstGeom>
          <a:noFill/>
        </p:spPr>
        <p:txBody>
          <a:bodyPr wrap="square" lIns="0" tIns="0" rIns="0" bIns="0" rtlCol="0" anchor="ctr" anchorCtr="0">
            <a:noAutofit/>
          </a:bodyPr>
          <a:lstStyle/>
          <a:p>
            <a:pPr marL="0" indent="0" algn="r">
              <a:lnSpc>
                <a:spcPct val="100000"/>
              </a:lnSpc>
              <a:spcBef>
                <a:spcPts val="0"/>
              </a:spcBef>
              <a:buSzPct val="100000"/>
              <a:buFontTx/>
              <a:buNone/>
            </a:pPr>
            <a:r>
              <a:rPr lang="en-US" sz="1200" dirty="0">
                <a:solidFill>
                  <a:schemeClr val="tx1"/>
                </a:solidFill>
              </a:rPr>
              <a:t>Proprietary and Confidential</a:t>
            </a:r>
          </a:p>
        </p:txBody>
      </p:sp>
    </p:spTree>
    <p:extLst>
      <p:ext uri="{BB962C8B-B14F-4D97-AF65-F5344CB8AC3E}">
        <p14:creationId xmlns:p14="http://schemas.microsoft.com/office/powerpoint/2010/main" val="279078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F055D5E4-1D4E-9F40-871D-B3855363622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numCol="2">
            <a:normAutofit/>
          </a:bodyPr>
          <a:lstStyle>
            <a:lvl1pPr marL="228600" indent="-228600">
              <a:spcBef>
                <a:spcPts val="600"/>
              </a:spcBef>
              <a:buFont typeface="Arial" panose="020B0604020202020204" pitchFamily="34" charset="0"/>
              <a:buChar char="•"/>
              <a:defRPr sz="1400"/>
            </a:lvl1pPr>
            <a:lvl2pPr>
              <a:spcBef>
                <a:spcPts val="400"/>
              </a:spcBef>
              <a:defRPr sz="1400"/>
            </a:lvl2pPr>
            <a:lvl3pPr>
              <a:spcBef>
                <a:spcPts val="400"/>
              </a:spcBef>
              <a:defRPr sz="1400"/>
            </a:lvl3pPr>
            <a:lvl4pPr>
              <a:spcBef>
                <a:spcPts val="400"/>
              </a:spcBef>
              <a:defRPr sz="1400"/>
            </a:lvl4pPr>
            <a:lvl5pPr>
              <a:spcBef>
                <a:spcPts val="400"/>
              </a:spcBef>
              <a:defRPr sz="1400"/>
            </a:lvl5pPr>
            <a:lvl6pPr>
              <a:spcBef>
                <a:spcPts val="400"/>
              </a:spcBef>
              <a:defRPr sz="1400"/>
            </a:lvl6pPr>
            <a:lvl7pPr>
              <a:spcBef>
                <a:spcPts val="400"/>
              </a:spcBef>
              <a:defRPr sz="1400"/>
            </a:lvl7pPr>
            <a:lvl8pPr>
              <a:spcBef>
                <a:spcPts val="400"/>
              </a:spcBef>
              <a:defRPr sz="1400"/>
            </a:lvl8pPr>
            <a:lvl9pPr>
              <a:spcBef>
                <a:spcPts val="400"/>
              </a:spcBef>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44907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6" name="Line">
            <a:extLst>
              <a:ext uri="{FF2B5EF4-FFF2-40B4-BE49-F238E27FC236}">
                <a16:creationId xmlns:a16="http://schemas.microsoft.com/office/drawing/2014/main" id="{DB4E0761-363E-4A4B-8E16-D1610998C7A5}"/>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6881CFBB-9367-4DC9-8FBE-736B69A2BB32}"/>
              </a:ext>
            </a:extLst>
          </p:cNvPr>
          <p:cNvSpPr>
            <a:spLocks noGrp="1"/>
          </p:cNvSpPr>
          <p:nvPr>
            <p:ph type="title" hasCustomPrompt="1"/>
          </p:nvPr>
        </p:nvSpPr>
        <p:spPr/>
        <p:txBody>
          <a:bodyPr/>
          <a:lstStyle/>
          <a:p>
            <a:r>
              <a:rPr lang="en-US" dirty="0"/>
              <a:t>[Slide title]</a:t>
            </a:r>
          </a:p>
        </p:txBody>
      </p:sp>
      <p:sp>
        <p:nvSpPr>
          <p:cNvPr id="5" name="Slide Number Placeholder 2">
            <a:extLst>
              <a:ext uri="{FF2B5EF4-FFF2-40B4-BE49-F238E27FC236}">
                <a16:creationId xmlns:a16="http://schemas.microsoft.com/office/drawing/2014/main" id="{5F409EA1-5133-42EC-B9F4-D8861C1C834A}"/>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422719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70E8994D-CF48-406C-992A-C2BC44561079}"/>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77849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 Slide - Text">
    <p:spTree>
      <p:nvGrpSpPr>
        <p:cNvPr id="1" name=""/>
        <p:cNvGrpSpPr/>
        <p:nvPr/>
      </p:nvGrpSpPr>
      <p:grpSpPr>
        <a:xfrm>
          <a:off x="0" y="0"/>
          <a:ext cx="0" cy="0"/>
          <a:chOff x="0" y="0"/>
          <a:chExt cx="0" cy="0"/>
        </a:xfrm>
      </p:grpSpPr>
      <p:pic>
        <p:nvPicPr>
          <p:cNvPr id="7" name="Carrier" descr="Carrier">
            <a:extLst>
              <a:ext uri="{FF2B5EF4-FFF2-40B4-BE49-F238E27FC236}">
                <a16:creationId xmlns:a16="http://schemas.microsoft.com/office/drawing/2014/main" id="{4B2486DB-3F8F-C946-BCC9-783CEBE1DD86}"/>
              </a:ext>
            </a:extLst>
          </p:cNvPr>
          <p:cNvPicPr>
            <a:picLocks noChangeAspect="1"/>
          </p:cNvPicPr>
          <p:nvPr userDrawn="1"/>
        </p:nvPicPr>
        <p:blipFill>
          <a:blip r:embed="rId2"/>
          <a:stretch>
            <a:fillRect/>
          </a:stretch>
        </p:blipFill>
        <p:spPr>
          <a:xfrm>
            <a:off x="355307" y="6355080"/>
            <a:ext cx="935431" cy="502920"/>
          </a:xfrm>
          <a:prstGeom prst="rect">
            <a:avLst/>
          </a:prstGeom>
        </p:spPr>
      </p:pic>
      <p:sp>
        <p:nvSpPr>
          <p:cNvPr id="8" name="Text Placeholder 2">
            <a:extLst>
              <a:ext uri="{FF2B5EF4-FFF2-40B4-BE49-F238E27FC236}">
                <a16:creationId xmlns:a16="http://schemas.microsoft.com/office/drawing/2014/main" id="{44B9D79B-CED3-544B-A39D-321CC8BBA54F}"/>
              </a:ext>
            </a:extLst>
          </p:cNvPr>
          <p:cNvSpPr>
            <a:spLocks noGrp="1"/>
          </p:cNvSpPr>
          <p:nvPr>
            <p:ph type="body" sz="quarter" idx="12" hasCustomPrompt="1"/>
          </p:nvPr>
        </p:nvSpPr>
        <p:spPr>
          <a:xfrm>
            <a:off x="457200" y="4752976"/>
            <a:ext cx="7364983" cy="1344113"/>
          </a:xfrm>
        </p:spPr>
        <p:txBody>
          <a:bodyPr anchor="b" anchorCtr="0">
            <a:noAutofit/>
          </a:bodyPr>
          <a:lstStyle>
            <a:lvl1pPr marL="0" indent="0">
              <a:spcBef>
                <a:spcPts val="0"/>
              </a:spcBef>
              <a:buFontTx/>
              <a:buNone/>
              <a:defRPr sz="1800">
                <a:solidFill>
                  <a:schemeClr val="bg2"/>
                </a:solidFill>
              </a:defRPr>
            </a:lvl1pPr>
            <a:lvl2pPr marL="0" indent="0">
              <a:spcBef>
                <a:spcPts val="0"/>
              </a:spcBef>
              <a:buFontTx/>
              <a:buNone/>
              <a:defRPr sz="1800">
                <a:solidFill>
                  <a:schemeClr val="bg2"/>
                </a:solidFill>
              </a:defRPr>
            </a:lvl2pPr>
            <a:lvl3pPr marL="0" indent="0">
              <a:spcBef>
                <a:spcPts val="0"/>
              </a:spcBef>
              <a:buFontTx/>
              <a:buNone/>
              <a:defRPr sz="1800">
                <a:solidFill>
                  <a:schemeClr val="bg2"/>
                </a:solidFill>
              </a:defRPr>
            </a:lvl3pPr>
            <a:lvl4pPr marL="0" indent="0">
              <a:spcBef>
                <a:spcPts val="0"/>
              </a:spcBef>
              <a:buFontTx/>
              <a:buNone/>
              <a:defRPr sz="1800">
                <a:solidFill>
                  <a:schemeClr val="bg2"/>
                </a:solidFill>
              </a:defRPr>
            </a:lvl4pPr>
            <a:lvl5pPr marL="0" indent="0">
              <a:spcBef>
                <a:spcPts val="0"/>
              </a:spcBef>
              <a:buFontTx/>
              <a:buNone/>
              <a:defRPr sz="1800">
                <a:solidFill>
                  <a:schemeClr val="bg2"/>
                </a:solidFill>
              </a:defRPr>
            </a:lvl5pPr>
            <a:lvl6pPr marL="0" indent="0">
              <a:spcBef>
                <a:spcPts val="0"/>
              </a:spcBef>
              <a:buFontTx/>
              <a:buNone/>
              <a:defRPr sz="1800">
                <a:solidFill>
                  <a:schemeClr val="bg2"/>
                </a:solidFill>
              </a:defRPr>
            </a:lvl6pPr>
            <a:lvl7pPr marL="0" indent="0">
              <a:spcBef>
                <a:spcPts val="0"/>
              </a:spcBef>
              <a:buFontTx/>
              <a:buNone/>
              <a:defRPr sz="1800">
                <a:solidFill>
                  <a:schemeClr val="bg2"/>
                </a:solidFill>
              </a:defRPr>
            </a:lvl7pPr>
            <a:lvl8pPr marL="0" indent="0">
              <a:spcBef>
                <a:spcPts val="0"/>
              </a:spcBef>
              <a:buFontTx/>
              <a:buNone/>
              <a:defRPr sz="1800">
                <a:solidFill>
                  <a:schemeClr val="bg2"/>
                </a:solidFill>
              </a:defRPr>
            </a:lvl8pPr>
            <a:lvl9pPr marL="0" indent="0">
              <a:spcBef>
                <a:spcPts val="0"/>
              </a:spcBef>
              <a:buFontTx/>
              <a:buNone/>
              <a:defRPr sz="1800">
                <a:solidFill>
                  <a:schemeClr val="bg2"/>
                </a:solidFill>
              </a:defRPr>
            </a:lvl9pPr>
          </a:lstStyle>
          <a:p>
            <a:pPr lvl="0"/>
            <a:r>
              <a:rPr lang="en-US" dirty="0"/>
              <a:t>[Optional contact information]</a:t>
            </a:r>
          </a:p>
        </p:txBody>
      </p:sp>
      <p:sp>
        <p:nvSpPr>
          <p:cNvPr id="6" name="Title 1">
            <a:extLst>
              <a:ext uri="{FF2B5EF4-FFF2-40B4-BE49-F238E27FC236}">
                <a16:creationId xmlns:a16="http://schemas.microsoft.com/office/drawing/2014/main" id="{02C59350-82C3-D24A-B92F-0884E8EF3DCE}"/>
              </a:ext>
            </a:extLst>
          </p:cNvPr>
          <p:cNvSpPr>
            <a:spLocks noGrp="1"/>
          </p:cNvSpPr>
          <p:nvPr>
            <p:ph type="title" hasCustomPrompt="1"/>
          </p:nvPr>
        </p:nvSpPr>
        <p:spPr>
          <a:xfrm>
            <a:off x="457200" y="2743200"/>
            <a:ext cx="7364983" cy="2009192"/>
          </a:xfrm>
        </p:spPr>
        <p:txBody>
          <a:bodyPr anchor="t" anchorCtr="0">
            <a:normAutofit/>
          </a:bodyPr>
          <a:lstStyle>
            <a:lvl1pPr>
              <a:lnSpc>
                <a:spcPct val="85000"/>
              </a:lnSpc>
              <a:defRPr sz="5400" b="0" cap="all" baseline="0">
                <a:solidFill>
                  <a:schemeClr val="bg2"/>
                </a:solidFill>
              </a:defRPr>
            </a:lvl1pPr>
          </a:lstStyle>
          <a:p>
            <a:r>
              <a:rPr lang="en-US" dirty="0"/>
              <a:t>[END TEXT]</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199" y="482244"/>
            <a:ext cx="6124968" cy="873254"/>
          </a:xfrm>
          <a:prstGeom prst="rect">
            <a:avLst/>
          </a:prstGeom>
        </p:spPr>
      </p:pic>
    </p:spTree>
    <p:extLst>
      <p:ext uri="{BB962C8B-B14F-4D97-AF65-F5344CB8AC3E}">
        <p14:creationId xmlns:p14="http://schemas.microsoft.com/office/powerpoint/2010/main" val="354193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6FC2D76F-207A-4046-8148-B599FEBBA52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324287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ed Agenda">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0E84B032-9A69-0F4A-960F-6DD7F575E57D}"/>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numCol="2">
            <a:normAutofit/>
          </a:bodyPr>
          <a:lstStyle>
            <a:lvl1pPr marL="228600" indent="-228600">
              <a:buClr>
                <a:schemeClr val="tx1"/>
              </a:buClr>
              <a:buFont typeface="Arial" panose="020B0604020202020204" pitchFamily="34" charset="0"/>
              <a:buChar char="•"/>
              <a:defRPr sz="2000"/>
            </a:lvl1pPr>
            <a:lvl2pPr marL="457200">
              <a:defRPr sz="2000"/>
            </a:lvl2pPr>
            <a:lvl3pPr marL="685800">
              <a:defRPr sz="2000"/>
            </a:lvl3pPr>
            <a:lvl4pPr marL="914400">
              <a:defRPr sz="2000"/>
            </a:lvl4pPr>
            <a:lvl5pPr marL="1143000">
              <a:defRPr sz="2000"/>
            </a:lvl5pPr>
            <a:lvl6pPr marL="1554480">
              <a:defRPr sz="2000"/>
            </a:lvl6pPr>
            <a:lvl7pPr marL="1783080">
              <a:defRPr sz="2000"/>
            </a:lvl7pPr>
            <a:lvl8pPr marL="2011680">
              <a:defRPr sz="2000"/>
            </a:lvl8pPr>
            <a:lvl9pPr marL="2240280">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38717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p15:clr>
            <a:srgbClr val="FBAE40"/>
          </p15:clr>
        </p15:guide>
        <p15:guide id="2" pos="398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umbered Agenda">
    <p:spTree>
      <p:nvGrpSpPr>
        <p:cNvPr id="1" name=""/>
        <p:cNvGrpSpPr/>
        <p:nvPr/>
      </p:nvGrpSpPr>
      <p:grpSpPr>
        <a:xfrm>
          <a:off x="0" y="0"/>
          <a:ext cx="0" cy="0"/>
          <a:chOff x="0" y="0"/>
          <a:chExt cx="0" cy="0"/>
        </a:xfrm>
      </p:grpSpPr>
      <p:cxnSp>
        <p:nvCxnSpPr>
          <p:cNvPr id="7" name="Line">
            <a:extLst>
              <a:ext uri="{FF2B5EF4-FFF2-40B4-BE49-F238E27FC236}">
                <a16:creationId xmlns:a16="http://schemas.microsoft.com/office/drawing/2014/main" id="{68C5F4A5-1812-CD49-AA05-C24F359E2308}"/>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4499D052-82EB-45DB-AC09-74E30530C956}"/>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9B455E60-26ED-4289-A997-DC9136BC949A}"/>
              </a:ext>
            </a:extLst>
          </p:cNvPr>
          <p:cNvSpPr>
            <a:spLocks noGrp="1"/>
          </p:cNvSpPr>
          <p:nvPr>
            <p:ph idx="1"/>
          </p:nvPr>
        </p:nvSpPr>
        <p:spPr/>
        <p:txBody>
          <a:bodyPr numCol="2">
            <a:normAutofit/>
          </a:bodyPr>
          <a:lstStyle>
            <a:lvl1pPr marL="411480" indent="-411480">
              <a:buClr>
                <a:schemeClr val="tx2"/>
              </a:buClr>
              <a:buFont typeface="+mj-lt"/>
              <a:buAutoNum type="arabicPeriod"/>
              <a:defRPr sz="2000"/>
            </a:lvl1pPr>
            <a:lvl2pPr marL="640080">
              <a:defRPr sz="2000"/>
            </a:lvl2pPr>
            <a:lvl3pPr marL="868680">
              <a:defRPr sz="2000"/>
            </a:lvl3pPr>
            <a:lvl4pPr marL="1097280">
              <a:defRPr sz="2000"/>
            </a:lvl4pPr>
            <a:lvl5pPr marL="1325880">
              <a:defRPr sz="2000"/>
            </a:lvl5pPr>
            <a:lvl6pPr marL="1554480">
              <a:defRPr sz="2000"/>
            </a:lvl6pPr>
            <a:lvl7pPr marL="1783080">
              <a:defRPr sz="2000"/>
            </a:lvl7pPr>
            <a:lvl8pPr marL="2011680">
              <a:defRPr sz="2000"/>
            </a:lvl8pPr>
            <a:lvl9pPr marL="2240280">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a:extLst>
              <a:ext uri="{FF2B5EF4-FFF2-40B4-BE49-F238E27FC236}">
                <a16:creationId xmlns:a16="http://schemas.microsoft.com/office/drawing/2014/main" id="{066A3432-8077-4B90-9CC1-2E0784DDB96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35330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8348472" cy="548640"/>
          </a:xfrm>
        </p:spPr>
        <p:txBody>
          <a:bodyPr/>
          <a:lstStyle>
            <a:lvl1pPr marL="0" indent="0">
              <a:spcBef>
                <a:spcPts val="0"/>
              </a:spcBef>
              <a:buNone/>
              <a:defRPr sz="2400" b="1">
                <a:solidFill>
                  <a:schemeClr val="tx2"/>
                </a:solidFill>
              </a:defRPr>
            </a:lvl1pPr>
            <a:lvl2pPr marL="0" indent="0">
              <a:spcBef>
                <a:spcPts val="0"/>
              </a:spcBef>
              <a:buNone/>
              <a:defRPr sz="2400" b="1">
                <a:solidFill>
                  <a:schemeClr val="tx2"/>
                </a:solidFill>
              </a:defRPr>
            </a:lvl2pPr>
            <a:lvl3pPr marL="0" indent="0">
              <a:spcBef>
                <a:spcPts val="0"/>
              </a:spcBef>
              <a:buNone/>
              <a:defRPr sz="2400" b="1">
                <a:solidFill>
                  <a:schemeClr val="tx2"/>
                </a:solidFill>
              </a:defRPr>
            </a:lvl3pPr>
            <a:lvl4pPr marL="0" indent="0">
              <a:spcBef>
                <a:spcPts val="0"/>
              </a:spcBef>
              <a:buNone/>
              <a:defRPr sz="2400" b="1">
                <a:solidFill>
                  <a:schemeClr val="tx2"/>
                </a:solidFill>
              </a:defRPr>
            </a:lvl4pPr>
            <a:lvl5pPr marL="0" indent="0">
              <a:spcBef>
                <a:spcPts val="0"/>
              </a:spcBef>
              <a:buNone/>
              <a:defRPr sz="2400" b="1">
                <a:solidFill>
                  <a:schemeClr val="tx2"/>
                </a:solidFill>
              </a:defRPr>
            </a:lvl5pPr>
            <a:lvl6pPr marL="0" indent="0">
              <a:spcBef>
                <a:spcPts val="0"/>
              </a:spcBef>
              <a:buNone/>
              <a:defRPr sz="2400" b="1">
                <a:solidFill>
                  <a:schemeClr val="tx2"/>
                </a:solidFill>
              </a:defRPr>
            </a:lvl6pPr>
            <a:lvl7pPr marL="0" indent="0">
              <a:spcBef>
                <a:spcPts val="0"/>
              </a:spcBef>
              <a:buNone/>
              <a:defRPr sz="2400" b="1">
                <a:solidFill>
                  <a:schemeClr val="tx2"/>
                </a:solidFill>
              </a:defRPr>
            </a:lvl7pPr>
            <a:lvl8pPr marL="0" indent="0">
              <a:spcBef>
                <a:spcPts val="0"/>
              </a:spcBef>
              <a:buNone/>
              <a:defRPr sz="2400" b="1">
                <a:solidFill>
                  <a:schemeClr val="tx2"/>
                </a:solidFill>
              </a:defRPr>
            </a:lvl8pPr>
            <a:lvl9pPr marL="0" indent="0">
              <a:spcBef>
                <a:spcPts val="0"/>
              </a:spcBef>
              <a:buNone/>
              <a:defRPr sz="2400" b="1">
                <a:solidFill>
                  <a:schemeClr val="tx2"/>
                </a:solidFill>
              </a:defRPr>
            </a:lvl9pPr>
          </a:lstStyle>
          <a:p>
            <a:pPr lvl="0"/>
            <a:r>
              <a:rPr lang="en-US" dirty="0"/>
              <a:t>[Chapter 00 – Optional]</a:t>
            </a:r>
          </a:p>
        </p:txBody>
      </p:sp>
      <p:sp>
        <p:nvSpPr>
          <p:cNvPr id="2" name="Title 2">
            <a:extLst>
              <a:ext uri="{FF2B5EF4-FFF2-40B4-BE49-F238E27FC236}">
                <a16:creationId xmlns:a16="http://schemas.microsoft.com/office/drawing/2014/main" id="{D6AF8E90-416B-4F42-9DFD-4926A3985445}"/>
              </a:ext>
            </a:extLst>
          </p:cNvPr>
          <p:cNvSpPr>
            <a:spLocks noGrp="1"/>
          </p:cNvSpPr>
          <p:nvPr>
            <p:ph type="title" hasCustomPrompt="1"/>
          </p:nvPr>
        </p:nvSpPr>
        <p:spPr>
          <a:xfrm>
            <a:off x="457199" y="2743200"/>
            <a:ext cx="8348472" cy="2289110"/>
          </a:xfrm>
        </p:spPr>
        <p:txBody>
          <a:bodyPr anchor="t" anchorCtr="0">
            <a:normAutofit/>
          </a:bodyPr>
          <a:lstStyle>
            <a:lvl1pPr>
              <a:lnSpc>
                <a:spcPct val="85000"/>
              </a:lnSpc>
              <a:defRPr sz="5400" b="0" cap="all" baseline="0">
                <a:solidFill>
                  <a:schemeClr val="bg2"/>
                </a:solidFill>
              </a:defRPr>
            </a:lvl1pPr>
          </a:lstStyle>
          <a:p>
            <a:r>
              <a:rPr lang="en-US" dirty="0"/>
              <a:t>[SECTION HEADER TITLE]</a:t>
            </a:r>
          </a:p>
        </p:txBody>
      </p:sp>
      <p:sp>
        <p:nvSpPr>
          <p:cNvPr id="6" name="Slide Number Placeholder 3">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p>
            <a:fld id="{54C43044-12A5-4144-ACF2-73440A089539}" type="slidenum">
              <a:rPr lang="en-US" smtClean="0"/>
              <a:pPr/>
              <a:t>‹#›</a:t>
            </a:fld>
            <a:endParaRPr lang="en-US" dirty="0"/>
          </a:p>
        </p:txBody>
      </p:sp>
    </p:spTree>
    <p:extLst>
      <p:ext uri="{BB962C8B-B14F-4D97-AF65-F5344CB8AC3E}">
        <p14:creationId xmlns:p14="http://schemas.microsoft.com/office/powerpoint/2010/main" val="356297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Light Gray">
    <p:bg>
      <p:bgPr>
        <a:solidFill>
          <a:srgbClr val="BAC0D0"/>
        </a:solidFill>
        <a:effectLst/>
      </p:bgPr>
    </p:bg>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8343900" cy="548640"/>
          </a:xfrm>
        </p:spPr>
        <p:txBody>
          <a:bodyPr/>
          <a:lstStyle>
            <a:lvl1pPr marL="0" indent="0">
              <a:spcBef>
                <a:spcPts val="0"/>
              </a:spcBef>
              <a:buNone/>
              <a:defRPr sz="2400" b="1">
                <a:solidFill>
                  <a:schemeClr val="bg2"/>
                </a:solidFill>
              </a:defRPr>
            </a:lvl1pPr>
            <a:lvl2pPr marL="0" indent="0">
              <a:spcBef>
                <a:spcPts val="0"/>
              </a:spcBef>
              <a:buNone/>
              <a:defRPr sz="2400" b="1">
                <a:solidFill>
                  <a:schemeClr val="bg2"/>
                </a:solidFill>
              </a:defRPr>
            </a:lvl2pPr>
            <a:lvl3pPr marL="0" indent="0">
              <a:spcBef>
                <a:spcPts val="0"/>
              </a:spcBef>
              <a:buNone/>
              <a:defRPr sz="2400" b="1">
                <a:solidFill>
                  <a:schemeClr val="bg2"/>
                </a:solidFill>
              </a:defRPr>
            </a:lvl3pPr>
            <a:lvl4pPr marL="0" indent="0">
              <a:spcBef>
                <a:spcPts val="0"/>
              </a:spcBef>
              <a:buNone/>
              <a:defRPr sz="2400" b="1">
                <a:solidFill>
                  <a:schemeClr val="bg2"/>
                </a:solidFill>
              </a:defRPr>
            </a:lvl4pPr>
            <a:lvl5pPr marL="0" indent="0">
              <a:spcBef>
                <a:spcPts val="0"/>
              </a:spcBef>
              <a:buNone/>
              <a:defRPr sz="2400" b="1">
                <a:solidFill>
                  <a:schemeClr val="bg2"/>
                </a:solidFill>
              </a:defRPr>
            </a:lvl5pPr>
            <a:lvl6pPr marL="0" indent="0">
              <a:spcBef>
                <a:spcPts val="0"/>
              </a:spcBef>
              <a:buNone/>
              <a:defRPr sz="2400" b="1">
                <a:solidFill>
                  <a:schemeClr val="bg2"/>
                </a:solidFill>
              </a:defRPr>
            </a:lvl6pPr>
            <a:lvl7pPr marL="0" indent="0">
              <a:spcBef>
                <a:spcPts val="0"/>
              </a:spcBef>
              <a:buNone/>
              <a:defRPr sz="2400" b="1">
                <a:solidFill>
                  <a:schemeClr val="bg2"/>
                </a:solidFill>
              </a:defRPr>
            </a:lvl7pPr>
            <a:lvl8pPr marL="0" indent="0">
              <a:spcBef>
                <a:spcPts val="0"/>
              </a:spcBef>
              <a:buNone/>
              <a:defRPr sz="2400" b="1">
                <a:solidFill>
                  <a:schemeClr val="bg2"/>
                </a:solidFill>
              </a:defRPr>
            </a:lvl8pPr>
            <a:lvl9pPr marL="0" indent="0">
              <a:spcBef>
                <a:spcPts val="0"/>
              </a:spcBef>
              <a:buNone/>
              <a:defRPr sz="2400" b="1">
                <a:solidFill>
                  <a:schemeClr val="bg2"/>
                </a:solidFill>
              </a:defRPr>
            </a:lvl9pPr>
          </a:lstStyle>
          <a:p>
            <a:pPr lvl="0"/>
            <a:r>
              <a:rPr lang="en-US" dirty="0"/>
              <a:t>[Chapter 00 – Optional]</a:t>
            </a:r>
          </a:p>
        </p:txBody>
      </p:sp>
      <p:sp>
        <p:nvSpPr>
          <p:cNvPr id="2" name="Title 2">
            <a:extLst>
              <a:ext uri="{FF2B5EF4-FFF2-40B4-BE49-F238E27FC236}">
                <a16:creationId xmlns:a16="http://schemas.microsoft.com/office/drawing/2014/main" id="{D6AF8E90-416B-4F42-9DFD-4926A3985445}"/>
              </a:ext>
            </a:extLst>
          </p:cNvPr>
          <p:cNvSpPr>
            <a:spLocks noGrp="1"/>
          </p:cNvSpPr>
          <p:nvPr>
            <p:ph type="title" hasCustomPrompt="1"/>
          </p:nvPr>
        </p:nvSpPr>
        <p:spPr>
          <a:xfrm>
            <a:off x="457200" y="2743200"/>
            <a:ext cx="8343900" cy="2286000"/>
          </a:xfrm>
        </p:spPr>
        <p:txBody>
          <a:bodyPr anchor="t" anchorCtr="0">
            <a:normAutofit/>
          </a:bodyPr>
          <a:lstStyle>
            <a:lvl1pPr>
              <a:lnSpc>
                <a:spcPct val="85000"/>
              </a:lnSpc>
              <a:defRPr sz="5400" b="0" cap="all" baseline="0">
                <a:solidFill>
                  <a:schemeClr val="tx1"/>
                </a:solidFill>
              </a:defRPr>
            </a:lvl1pPr>
          </a:lstStyle>
          <a:p>
            <a:r>
              <a:rPr lang="en-US" dirty="0"/>
              <a:t>[SECTION HEADER TITLE]</a:t>
            </a:r>
          </a:p>
        </p:txBody>
      </p:sp>
      <p:sp>
        <p:nvSpPr>
          <p:cNvPr id="6" name="Slide Number Placeholder 3">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p>
            <a:fld id="{54C43044-12A5-4144-ACF2-73440A089539}" type="slidenum">
              <a:rPr lang="en-US" smtClean="0"/>
              <a:pPr/>
              <a:t>‹#›</a:t>
            </a:fld>
            <a:endParaRPr lang="en-US" dirty="0"/>
          </a:p>
        </p:txBody>
      </p:sp>
    </p:spTree>
    <p:extLst>
      <p:ext uri="{BB962C8B-B14F-4D97-AF65-F5344CB8AC3E}">
        <p14:creationId xmlns:p14="http://schemas.microsoft.com/office/powerpoint/2010/main" val="298343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54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Photo">
    <p:spTree>
      <p:nvGrpSpPr>
        <p:cNvPr id="1" name=""/>
        <p:cNvGrpSpPr/>
        <p:nvPr/>
      </p:nvGrpSpPr>
      <p:grpSpPr>
        <a:xfrm>
          <a:off x="0" y="0"/>
          <a:ext cx="0" cy="0"/>
          <a:chOff x="0" y="0"/>
          <a:chExt cx="0" cy="0"/>
        </a:xfrm>
      </p:grpSpPr>
      <p:sp>
        <p:nvSpPr>
          <p:cNvPr id="5" name="Picture Placeholder 1">
            <a:extLst>
              <a:ext uri="{FF2B5EF4-FFF2-40B4-BE49-F238E27FC236}">
                <a16:creationId xmlns:a16="http://schemas.microsoft.com/office/drawing/2014/main" id="{8D36D2F1-2B2F-0D4D-9C5E-D35E0AFF6D02}"/>
              </a:ext>
            </a:extLst>
          </p:cNvPr>
          <p:cNvSpPr>
            <a:spLocks noGrp="1"/>
          </p:cNvSpPr>
          <p:nvPr>
            <p:ph type="pic" sz="quarter" idx="11" hasCustomPrompt="1"/>
          </p:nvPr>
        </p:nvSpPr>
        <p:spPr bwMode="hidden">
          <a:xfrm>
            <a:off x="0" y="-2"/>
            <a:ext cx="12192000" cy="6858002"/>
          </a:xfrm>
          <a:solidFill>
            <a:srgbClr val="617080"/>
          </a:solidFill>
        </p:spPr>
        <p:txBody>
          <a:bodyPr lIns="6327648" anchor="ctr" anchorCtr="0">
            <a:normAutofit/>
          </a:bodyPr>
          <a:lstStyle>
            <a:lvl1pPr marL="0" indent="0">
              <a:spcBef>
                <a:spcPts val="0"/>
              </a:spcBef>
              <a:buNone/>
              <a:defRPr sz="2400">
                <a:solidFill>
                  <a:schemeClr val="bg1"/>
                </a:solidFill>
              </a:defRPr>
            </a:lvl1pPr>
          </a:lstStyle>
          <a:p>
            <a:r>
              <a:rPr lang="en-US" dirty="0"/>
              <a:t>CLICK ICON TO INSERT PHOTO</a:t>
            </a:r>
          </a:p>
        </p:txBody>
      </p:sp>
      <p:sp>
        <p:nvSpPr>
          <p:cNvPr id="3" name="Text Placeholder 2">
            <a:extLst>
              <a:ext uri="{FF2B5EF4-FFF2-40B4-BE49-F238E27FC236}">
                <a16:creationId xmlns:a16="http://schemas.microsoft.com/office/drawing/2014/main" id="{C8265C50-D1F7-4453-8AB3-E1C42CCA8577}"/>
              </a:ext>
            </a:extLst>
          </p:cNvPr>
          <p:cNvSpPr>
            <a:spLocks noGrp="1"/>
          </p:cNvSpPr>
          <p:nvPr>
            <p:ph type="body" idx="1" hasCustomPrompt="1"/>
          </p:nvPr>
        </p:nvSpPr>
        <p:spPr>
          <a:xfrm>
            <a:off x="457200" y="457200"/>
            <a:ext cx="5410200" cy="548640"/>
          </a:xfrm>
        </p:spPr>
        <p:txBody>
          <a:bodyPr/>
          <a:lstStyle>
            <a:lvl1pPr marL="0" indent="0">
              <a:spcBef>
                <a:spcPts val="0"/>
              </a:spcBef>
              <a:buNone/>
              <a:defRPr sz="2400" b="1">
                <a:solidFill>
                  <a:schemeClr val="bg2"/>
                </a:solidFill>
              </a:defRPr>
            </a:lvl1pPr>
            <a:lvl2pPr marL="0" indent="0">
              <a:spcBef>
                <a:spcPts val="0"/>
              </a:spcBef>
              <a:buNone/>
              <a:defRPr sz="2400" b="1">
                <a:solidFill>
                  <a:schemeClr val="bg2"/>
                </a:solidFill>
              </a:defRPr>
            </a:lvl2pPr>
            <a:lvl3pPr marL="0" indent="0">
              <a:spcBef>
                <a:spcPts val="0"/>
              </a:spcBef>
              <a:buNone/>
              <a:defRPr sz="2400" b="1">
                <a:solidFill>
                  <a:schemeClr val="bg2"/>
                </a:solidFill>
              </a:defRPr>
            </a:lvl3pPr>
            <a:lvl4pPr marL="0" indent="0">
              <a:spcBef>
                <a:spcPts val="0"/>
              </a:spcBef>
              <a:buNone/>
              <a:defRPr sz="2400" b="1">
                <a:solidFill>
                  <a:schemeClr val="bg2"/>
                </a:solidFill>
              </a:defRPr>
            </a:lvl4pPr>
            <a:lvl5pPr marL="0" indent="0">
              <a:spcBef>
                <a:spcPts val="0"/>
              </a:spcBef>
              <a:buNone/>
              <a:defRPr sz="2400" b="1">
                <a:solidFill>
                  <a:schemeClr val="bg2"/>
                </a:solidFill>
              </a:defRPr>
            </a:lvl5pPr>
            <a:lvl6pPr marL="0" indent="0">
              <a:spcBef>
                <a:spcPts val="0"/>
              </a:spcBef>
              <a:buNone/>
              <a:defRPr sz="2400" b="1">
                <a:solidFill>
                  <a:schemeClr val="bg2"/>
                </a:solidFill>
              </a:defRPr>
            </a:lvl6pPr>
            <a:lvl7pPr marL="0" indent="0">
              <a:spcBef>
                <a:spcPts val="0"/>
              </a:spcBef>
              <a:buNone/>
              <a:defRPr sz="2400" b="1">
                <a:solidFill>
                  <a:schemeClr val="bg2"/>
                </a:solidFill>
              </a:defRPr>
            </a:lvl7pPr>
            <a:lvl8pPr marL="0" indent="0">
              <a:spcBef>
                <a:spcPts val="0"/>
              </a:spcBef>
              <a:buNone/>
              <a:defRPr sz="2400" b="1">
                <a:solidFill>
                  <a:schemeClr val="bg2"/>
                </a:solidFill>
              </a:defRPr>
            </a:lvl8pPr>
            <a:lvl9pPr marL="0" indent="0">
              <a:spcBef>
                <a:spcPts val="0"/>
              </a:spcBef>
              <a:buNone/>
              <a:defRPr sz="2400" b="1">
                <a:solidFill>
                  <a:schemeClr val="bg2"/>
                </a:solidFill>
              </a:defRPr>
            </a:lvl9pPr>
          </a:lstStyle>
          <a:p>
            <a:pPr lvl="0"/>
            <a:r>
              <a:rPr lang="en-US" dirty="0"/>
              <a:t>[Chapter 00 – Optional]</a:t>
            </a:r>
          </a:p>
        </p:txBody>
      </p:sp>
      <p:sp>
        <p:nvSpPr>
          <p:cNvPr id="2" name="Title 3">
            <a:extLst>
              <a:ext uri="{FF2B5EF4-FFF2-40B4-BE49-F238E27FC236}">
                <a16:creationId xmlns:a16="http://schemas.microsoft.com/office/drawing/2014/main" id="{D6AF8E90-416B-4F42-9DFD-4926A3985445}"/>
              </a:ext>
            </a:extLst>
          </p:cNvPr>
          <p:cNvSpPr>
            <a:spLocks noGrp="1"/>
          </p:cNvSpPr>
          <p:nvPr>
            <p:ph type="title" hasCustomPrompt="1"/>
          </p:nvPr>
        </p:nvSpPr>
        <p:spPr>
          <a:xfrm>
            <a:off x="457200" y="2743200"/>
            <a:ext cx="5413248" cy="2286000"/>
          </a:xfrm>
        </p:spPr>
        <p:txBody>
          <a:bodyPr anchor="t" anchorCtr="0">
            <a:normAutofit/>
          </a:bodyPr>
          <a:lstStyle>
            <a:lvl1pPr>
              <a:lnSpc>
                <a:spcPct val="85000"/>
              </a:lnSpc>
              <a:defRPr sz="5400" b="0" cap="all" baseline="0">
                <a:solidFill>
                  <a:schemeClr val="bg1"/>
                </a:solidFill>
              </a:defRPr>
            </a:lvl1pPr>
          </a:lstStyle>
          <a:p>
            <a:r>
              <a:rPr lang="en-US" dirty="0"/>
              <a:t>[SECTION HEADER TITLE]</a:t>
            </a:r>
          </a:p>
        </p:txBody>
      </p:sp>
      <p:sp>
        <p:nvSpPr>
          <p:cNvPr id="6" name="Slide Number Placeholder 4">
            <a:extLst>
              <a:ext uri="{FF2B5EF4-FFF2-40B4-BE49-F238E27FC236}">
                <a16:creationId xmlns:a16="http://schemas.microsoft.com/office/drawing/2014/main" id="{D2DFCE08-D0DF-1F49-B371-4B0DC609E766}"/>
              </a:ext>
            </a:extLst>
          </p:cNvPr>
          <p:cNvSpPr>
            <a:spLocks noGrp="1"/>
          </p:cNvSpPr>
          <p:nvPr>
            <p:ph type="sldNum" sz="quarter" idx="10"/>
          </p:nvPr>
        </p:nvSpPr>
        <p:spPr/>
        <p:txBody>
          <a:bodyPr/>
          <a:lstStyle>
            <a:lvl1pPr>
              <a:defRPr>
                <a:solidFill>
                  <a:schemeClr val="bg1"/>
                </a:solidFill>
              </a:defRPr>
            </a:lvl1pPr>
          </a:lstStyle>
          <a:p>
            <a:fld id="{54C43044-12A5-4144-ACF2-73440A089539}" type="slidenum">
              <a:rPr lang="en-US" smtClean="0"/>
              <a:pPr/>
              <a:t>‹#›</a:t>
            </a:fld>
            <a:endParaRPr lang="en-US" dirty="0"/>
          </a:p>
        </p:txBody>
      </p:sp>
      <p:pic>
        <p:nvPicPr>
          <p:cNvPr id="7" name="Carrier" descr="Carrier">
            <a:extLst>
              <a:ext uri="{FF2B5EF4-FFF2-40B4-BE49-F238E27FC236}">
                <a16:creationId xmlns:a16="http://schemas.microsoft.com/office/drawing/2014/main" id="{4B2486DB-3F8F-C946-BCC9-783CEBE1DD86}"/>
              </a:ext>
            </a:extLst>
          </p:cNvPr>
          <p:cNvPicPr>
            <a:picLocks noChangeAspect="1"/>
          </p:cNvPicPr>
          <p:nvPr userDrawn="1"/>
        </p:nvPicPr>
        <p:blipFill>
          <a:blip r:embed="rId2"/>
          <a:stretch>
            <a:fillRect/>
          </a:stretch>
        </p:blipFill>
        <p:spPr>
          <a:xfrm>
            <a:off x="355307" y="6355080"/>
            <a:ext cx="935431" cy="502920"/>
          </a:xfrm>
          <a:prstGeom prst="rect">
            <a:avLst/>
          </a:prstGeom>
        </p:spPr>
      </p:pic>
    </p:spTree>
    <p:extLst>
      <p:ext uri="{BB962C8B-B14F-4D97-AF65-F5344CB8AC3E}">
        <p14:creationId xmlns:p14="http://schemas.microsoft.com/office/powerpoint/2010/main" val="91057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3696" userDrawn="1">
          <p15:clr>
            <a:srgbClr val="FBAE40"/>
          </p15:clr>
        </p15:guide>
        <p15:guide id="3" pos="554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Line">
            <a:extLst>
              <a:ext uri="{FF2B5EF4-FFF2-40B4-BE49-F238E27FC236}">
                <a16:creationId xmlns:a16="http://schemas.microsoft.com/office/drawing/2014/main" id="{A3C9B64B-EDC1-A341-BC5C-B7BCDDF2B9C6}"/>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2" name="Title 1">
            <a:extLst>
              <a:ext uri="{FF2B5EF4-FFF2-40B4-BE49-F238E27FC236}">
                <a16:creationId xmlns:a16="http://schemas.microsoft.com/office/drawing/2014/main" id="{EBDD09E3-04EB-4221-AF6F-4D85F55C1A4F}"/>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9" y="1280160"/>
            <a:ext cx="5410201"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6324600" y="1280160"/>
            <a:ext cx="5410200"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4">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230156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696" userDrawn="1">
          <p15:clr>
            <a:srgbClr val="FBAE40"/>
          </p15:clr>
        </p15:guide>
        <p15:guide id="2" pos="39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cxnSp>
        <p:nvCxnSpPr>
          <p:cNvPr id="9" name="Line">
            <a:extLst>
              <a:ext uri="{FF2B5EF4-FFF2-40B4-BE49-F238E27FC236}">
                <a16:creationId xmlns:a16="http://schemas.microsoft.com/office/drawing/2014/main" id="{9F4647BA-9358-F64C-982D-ACABC0C307A5}"/>
              </a:ext>
              <a:ext uri="{C183D7F6-B498-43B3-948B-1728B52AA6E4}">
                <adec:decorative xmlns:adec="http://schemas.microsoft.com/office/drawing/2017/decorative" val="1"/>
              </a:ext>
            </a:extLst>
          </p:cNvPr>
          <p:cNvCxnSpPr>
            <a:cxnSpLocks/>
          </p:cNvCxnSpPr>
          <p:nvPr userDrawn="1"/>
        </p:nvCxnSpPr>
        <p:spPr>
          <a:xfrm>
            <a:off x="457200" y="1051560"/>
            <a:ext cx="11277600" cy="0"/>
          </a:xfrm>
          <a:prstGeom prst="line">
            <a:avLst/>
          </a:prstGeom>
          <a:noFill/>
          <a:ln w="76200" cap="flat" cmpd="sng" algn="ctr">
            <a:solidFill>
              <a:srgbClr val="152C73"/>
            </a:solidFill>
            <a:prstDash val="solid"/>
          </a:ln>
          <a:effectLst/>
        </p:spPr>
      </p:cxnSp>
      <p:sp>
        <p:nvSpPr>
          <p:cNvPr id="5" name="Title 1">
            <a:extLst>
              <a:ext uri="{FF2B5EF4-FFF2-40B4-BE49-F238E27FC236}">
                <a16:creationId xmlns:a16="http://schemas.microsoft.com/office/drawing/2014/main" id="{8E47B2CB-6DB5-F04F-ADA0-D32C348EB7A4}"/>
              </a:ext>
            </a:extLst>
          </p:cNvPr>
          <p:cNvSpPr>
            <a:spLocks noGrp="1"/>
          </p:cNvSpPr>
          <p:nvPr>
            <p:ph type="title" hasCustomPrompt="1"/>
          </p:nvPr>
        </p:nvSpPr>
        <p:spPr/>
        <p:txBody>
          <a:bodyPr/>
          <a:lstStyle/>
          <a:p>
            <a:r>
              <a:rPr lang="en-US" dirty="0"/>
              <a:t>[Slide title]</a:t>
            </a:r>
          </a:p>
        </p:txBody>
      </p:sp>
      <p:sp>
        <p:nvSpPr>
          <p:cNvPr id="3" name="Content Placeholder 2">
            <a:extLst>
              <a:ext uri="{FF2B5EF4-FFF2-40B4-BE49-F238E27FC236}">
                <a16:creationId xmlns:a16="http://schemas.microsoft.com/office/drawing/2014/main" id="{689464BA-E7AA-42BB-8E06-E96A232D312C}"/>
              </a:ext>
            </a:extLst>
          </p:cNvPr>
          <p:cNvSpPr>
            <a:spLocks noGrp="1"/>
          </p:cNvSpPr>
          <p:nvPr>
            <p:ph sz="half" idx="1"/>
          </p:nvPr>
        </p:nvSpPr>
        <p:spPr>
          <a:xfrm>
            <a:off x="457198" y="1280160"/>
            <a:ext cx="34544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D7040F-0655-4A08-B6A9-04095969AD25}"/>
              </a:ext>
            </a:extLst>
          </p:cNvPr>
          <p:cNvSpPr>
            <a:spLocks noGrp="1"/>
          </p:cNvSpPr>
          <p:nvPr>
            <p:ph sz="half" idx="2"/>
          </p:nvPr>
        </p:nvSpPr>
        <p:spPr>
          <a:xfrm>
            <a:off x="4367783" y="1280160"/>
            <a:ext cx="3454402"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4">
            <a:extLst>
              <a:ext uri="{FF2B5EF4-FFF2-40B4-BE49-F238E27FC236}">
                <a16:creationId xmlns:a16="http://schemas.microsoft.com/office/drawing/2014/main" id="{CA32CF3B-A3A7-1744-A7F6-4C25954F2090}"/>
              </a:ext>
            </a:extLst>
          </p:cNvPr>
          <p:cNvSpPr>
            <a:spLocks noGrp="1"/>
          </p:cNvSpPr>
          <p:nvPr>
            <p:ph sz="half" idx="13"/>
          </p:nvPr>
        </p:nvSpPr>
        <p:spPr>
          <a:xfrm>
            <a:off x="8278368" y="1280160"/>
            <a:ext cx="3456431" cy="4754880"/>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C2C420F0-489E-477B-BCC1-0A3590BEAC2D}"/>
              </a:ext>
            </a:extLst>
          </p:cNvPr>
          <p:cNvSpPr>
            <a:spLocks noGrp="1"/>
          </p:cNvSpPr>
          <p:nvPr>
            <p:ph type="sldNum" sz="quarter" idx="12"/>
          </p:nvPr>
        </p:nvSpPr>
        <p:spPr/>
        <p:txBody>
          <a:bodyPr/>
          <a:lstStyle/>
          <a:p>
            <a:fld id="{54C43044-12A5-4144-ACF2-73440A089539}" type="slidenum">
              <a:rPr lang="en-US" smtClean="0"/>
              <a:t>‹#›</a:t>
            </a:fld>
            <a:endParaRPr lang="en-US" dirty="0"/>
          </a:p>
        </p:txBody>
      </p:sp>
    </p:spTree>
    <p:extLst>
      <p:ext uri="{BB962C8B-B14F-4D97-AF65-F5344CB8AC3E}">
        <p14:creationId xmlns:p14="http://schemas.microsoft.com/office/powerpoint/2010/main" val="3690031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464" userDrawn="1">
          <p15:clr>
            <a:srgbClr val="FBAE40"/>
          </p15:clr>
        </p15:guide>
        <p15:guide id="2" pos="4928" userDrawn="1">
          <p15:clr>
            <a:srgbClr val="FBAE40"/>
          </p15:clr>
        </p15:guide>
        <p15:guide id="3" pos="2750" userDrawn="1">
          <p15:clr>
            <a:srgbClr val="FBAE40"/>
          </p15:clr>
        </p15:guide>
        <p15:guide id="4" pos="521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A4541C-ACC4-400A-A719-8FCF10658D7F}"/>
              </a:ext>
            </a:extLst>
          </p:cNvPr>
          <p:cNvSpPr>
            <a:spLocks noGrp="1"/>
          </p:cNvSpPr>
          <p:nvPr>
            <p:ph type="title"/>
          </p:nvPr>
        </p:nvSpPr>
        <p:spPr>
          <a:xfrm>
            <a:off x="457200" y="457199"/>
            <a:ext cx="11277600" cy="548640"/>
          </a:xfrm>
          <a:prstGeom prst="rect">
            <a:avLst/>
          </a:prstGeom>
          <a:noFill/>
        </p:spPr>
        <p:txBody>
          <a:bodyPr vert="horz" lIns="0" tIns="0" rIns="0" bIns="0" rtlCol="0" anchor="t" anchorCtr="0">
            <a:noAutofit/>
          </a:bodyPr>
          <a:lstStyle/>
          <a:p>
            <a:r>
              <a:rPr lang="en-US" dirty="0"/>
              <a:t>[Slide title]</a:t>
            </a:r>
          </a:p>
        </p:txBody>
      </p:sp>
      <p:sp>
        <p:nvSpPr>
          <p:cNvPr id="3" name="Text Placeholder 2">
            <a:extLst>
              <a:ext uri="{FF2B5EF4-FFF2-40B4-BE49-F238E27FC236}">
                <a16:creationId xmlns:a16="http://schemas.microsoft.com/office/drawing/2014/main" id="{1E6F1821-8E24-465C-B6BD-2DEB933AB68A}"/>
              </a:ext>
            </a:extLst>
          </p:cNvPr>
          <p:cNvSpPr>
            <a:spLocks noGrp="1"/>
          </p:cNvSpPr>
          <p:nvPr>
            <p:ph type="body" idx="1"/>
          </p:nvPr>
        </p:nvSpPr>
        <p:spPr>
          <a:xfrm>
            <a:off x="457200" y="1280160"/>
            <a:ext cx="11277600" cy="4754880"/>
          </a:xfrm>
          <a:prstGeom prst="rect">
            <a:avLst/>
          </a:prstGeom>
        </p:spPr>
        <p:txBody>
          <a:bodyPr vert="horz" lIns="0" tIns="0" rIns="0" bIns="0" spcCol="4572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arrier" descr="Carrier">
            <a:extLst>
              <a:ext uri="{FF2B5EF4-FFF2-40B4-BE49-F238E27FC236}">
                <a16:creationId xmlns:a16="http://schemas.microsoft.com/office/drawing/2014/main" id="{4B2486DB-3F8F-C946-BCC9-783CEBE1DD86}"/>
              </a:ext>
            </a:extLst>
          </p:cNvPr>
          <p:cNvPicPr>
            <a:picLocks noChangeAspect="1"/>
          </p:cNvPicPr>
          <p:nvPr userDrawn="1"/>
        </p:nvPicPr>
        <p:blipFill>
          <a:blip r:embed="rId21"/>
          <a:stretch>
            <a:fillRect/>
          </a:stretch>
        </p:blipFill>
        <p:spPr>
          <a:xfrm>
            <a:off x="355307" y="6355080"/>
            <a:ext cx="935431" cy="502920"/>
          </a:xfrm>
          <a:prstGeom prst="rect">
            <a:avLst/>
          </a:prstGeom>
        </p:spPr>
      </p:pic>
      <p:sp>
        <p:nvSpPr>
          <p:cNvPr id="8" name="Footer Text">
            <a:extLst>
              <a:ext uri="{FF2B5EF4-FFF2-40B4-BE49-F238E27FC236}">
                <a16:creationId xmlns:a16="http://schemas.microsoft.com/office/drawing/2014/main" id="{FADDA16A-0157-5646-8D53-4102D87FCEAD}"/>
              </a:ext>
            </a:extLst>
          </p:cNvPr>
          <p:cNvSpPr txBox="1"/>
          <p:nvPr userDrawn="1"/>
        </p:nvSpPr>
        <p:spPr>
          <a:xfrm>
            <a:off x="4724400" y="6423660"/>
            <a:ext cx="2743200" cy="365760"/>
          </a:xfrm>
          <a:prstGeom prst="rect">
            <a:avLst/>
          </a:prstGeom>
          <a:noFill/>
        </p:spPr>
        <p:txBody>
          <a:bodyPr wrap="square" lIns="0" tIns="0" rIns="0" bIns="0" rtlCol="0" anchor="ctr" anchorCtr="0">
            <a:noAutofit/>
          </a:bodyPr>
          <a:lstStyle/>
          <a:p>
            <a:pPr marL="0" indent="0" algn="ctr">
              <a:lnSpc>
                <a:spcPct val="100000"/>
              </a:lnSpc>
              <a:spcBef>
                <a:spcPts val="0"/>
              </a:spcBef>
              <a:buSzPct val="100000"/>
              <a:buFontTx/>
              <a:buNone/>
            </a:pPr>
            <a:r>
              <a:rPr lang="en-US" sz="1200" dirty="0">
                <a:solidFill>
                  <a:schemeClr val="tx1"/>
                </a:solidFill>
              </a:rPr>
              <a:t>Proprietary and Confidential</a:t>
            </a:r>
          </a:p>
        </p:txBody>
      </p:sp>
      <p:sp>
        <p:nvSpPr>
          <p:cNvPr id="6" name="Slide Number Placeholder 3">
            <a:extLst>
              <a:ext uri="{FF2B5EF4-FFF2-40B4-BE49-F238E27FC236}">
                <a16:creationId xmlns:a16="http://schemas.microsoft.com/office/drawing/2014/main" id="{A91A6005-5EC8-4F31-B414-0B7BE9AF2D19}"/>
              </a:ext>
            </a:extLst>
          </p:cNvPr>
          <p:cNvSpPr>
            <a:spLocks noGrp="1"/>
          </p:cNvSpPr>
          <p:nvPr>
            <p:ph type="sldNum" sz="quarter" idx="4"/>
          </p:nvPr>
        </p:nvSpPr>
        <p:spPr>
          <a:xfrm>
            <a:off x="11277600" y="6423660"/>
            <a:ext cx="457200" cy="365760"/>
          </a:xfrm>
          <a:prstGeom prst="rect">
            <a:avLst/>
          </a:prstGeom>
        </p:spPr>
        <p:txBody>
          <a:bodyPr vert="horz" lIns="0" tIns="0" rIns="0" bIns="0" rtlCol="0" anchor="ctr"/>
          <a:lstStyle>
            <a:lvl1pPr algn="r">
              <a:defRPr sz="1200">
                <a:solidFill>
                  <a:schemeClr val="tx1"/>
                </a:solidFill>
              </a:defRPr>
            </a:lvl1pPr>
          </a:lstStyle>
          <a:p>
            <a:fld id="{54C43044-12A5-4144-ACF2-73440A089539}" type="slidenum">
              <a:rPr lang="en-US" smtClean="0"/>
              <a:pPr/>
              <a:t>‹#›</a:t>
            </a:fld>
            <a:endParaRPr lang="en-US" dirty="0"/>
          </a:p>
        </p:txBody>
      </p:sp>
    </p:spTree>
    <p:extLst>
      <p:ext uri="{BB962C8B-B14F-4D97-AF65-F5344CB8AC3E}">
        <p14:creationId xmlns:p14="http://schemas.microsoft.com/office/powerpoint/2010/main" val="761499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8" r:id="rId4"/>
    <p:sldLayoutId id="2147483651" r:id="rId5"/>
    <p:sldLayoutId id="2147483674" r:id="rId6"/>
    <p:sldLayoutId id="2147483662" r:id="rId7"/>
    <p:sldLayoutId id="2147483652" r:id="rId8"/>
    <p:sldLayoutId id="2147483659" r:id="rId9"/>
    <p:sldLayoutId id="2147483658" r:id="rId10"/>
    <p:sldLayoutId id="2147483665" r:id="rId11"/>
    <p:sldLayoutId id="2147483666" r:id="rId12"/>
    <p:sldLayoutId id="2147483670" r:id="rId13"/>
    <p:sldLayoutId id="2147483676" r:id="rId14"/>
    <p:sldLayoutId id="2147483663" r:id="rId15"/>
    <p:sldLayoutId id="2147483673" r:id="rId16"/>
    <p:sldLayoutId id="2147483654" r:id="rId17"/>
    <p:sldLayoutId id="2147483655" r:id="rId18"/>
    <p:sldLayoutId id="2147483667"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000" b="1" kern="1200">
          <a:solidFill>
            <a:schemeClr val="bg2"/>
          </a:solidFill>
          <a:latin typeface="+mj-lt"/>
          <a:ea typeface="+mj-ea"/>
          <a:cs typeface="+mj-cs"/>
        </a:defRPr>
      </a:lvl1pPr>
    </p:titleStyle>
    <p:bodyStyle>
      <a:lvl1pPr marL="228600" indent="-228600" algn="l" defTabSz="914400" rtl="0" eaLnBrk="1" latinLnBrk="0" hangingPunct="1">
        <a:lnSpc>
          <a:spcPct val="95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2pPr>
      <a:lvl3pPr marL="685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3pPr>
      <a:lvl4pPr marL="914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4pPr>
      <a:lvl5pPr marL="11430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5pPr>
      <a:lvl6pPr marL="13716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6pPr>
      <a:lvl7pPr marL="16002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7pPr>
      <a:lvl8pPr marL="18288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8pPr>
      <a:lvl9pPr marL="2057400" indent="-228600" algn="l" defTabSz="914400" rtl="0" eaLnBrk="1" latinLnBrk="0" hangingPunct="1">
        <a:lnSpc>
          <a:spcPct val="95000"/>
        </a:lnSpc>
        <a:spcBef>
          <a:spcPts val="8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 userDrawn="1">
          <p15:clr>
            <a:srgbClr val="F26B43"/>
          </p15:clr>
        </p15:guide>
        <p15:guide id="3" pos="7392" userDrawn="1">
          <p15:clr>
            <a:srgbClr val="F26B43"/>
          </p15:clr>
        </p15:guide>
        <p15:guide id="4" orient="horz" pos="3802" userDrawn="1">
          <p15:clr>
            <a:srgbClr val="F26B43"/>
          </p15:clr>
        </p15:guide>
        <p15:guide id="5" orient="horz" pos="806" userDrawn="1">
          <p15:clr>
            <a:srgbClr val="F26B43"/>
          </p15:clr>
        </p15:guide>
        <p15:guide id="6" orient="horz" pos="40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5.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8.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8.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hyperlink" Target="https://hvacpartners.com/"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45D2BC-3394-504E-B320-E4FBE5B320AA}"/>
              </a:ext>
            </a:extLst>
          </p:cNvPr>
          <p:cNvSpPr>
            <a:spLocks noGrp="1"/>
          </p:cNvSpPr>
          <p:nvPr>
            <p:ph type="ctrTitle"/>
          </p:nvPr>
        </p:nvSpPr>
        <p:spPr>
          <a:xfrm>
            <a:off x="457199" y="2743200"/>
            <a:ext cx="7621676" cy="2514600"/>
          </a:xfrm>
        </p:spPr>
        <p:txBody>
          <a:bodyPr>
            <a:normAutofit/>
          </a:bodyPr>
          <a:lstStyle/>
          <a:p>
            <a:r>
              <a:rPr lang="en-US" dirty="0"/>
              <a:t>RM Process IN</a:t>
            </a:r>
            <a:br>
              <a:rPr lang="en-US" dirty="0"/>
            </a:br>
            <a:r>
              <a:rPr lang="en-US" dirty="0"/>
              <a:t>RC Community</a:t>
            </a:r>
          </a:p>
        </p:txBody>
      </p:sp>
      <p:sp>
        <p:nvSpPr>
          <p:cNvPr id="4" name="Subtitle 3">
            <a:extLst>
              <a:ext uri="{FF2B5EF4-FFF2-40B4-BE49-F238E27FC236}">
                <a16:creationId xmlns:a16="http://schemas.microsoft.com/office/drawing/2014/main" id="{DD12272B-6938-F94A-A3D2-D3AF720BED39}"/>
              </a:ext>
            </a:extLst>
          </p:cNvPr>
          <p:cNvSpPr>
            <a:spLocks noGrp="1"/>
          </p:cNvSpPr>
          <p:nvPr>
            <p:ph type="subTitle" idx="1"/>
          </p:nvPr>
        </p:nvSpPr>
        <p:spPr/>
        <p:txBody>
          <a:bodyPr/>
          <a:lstStyle/>
          <a:p>
            <a:r>
              <a:rPr lang="en-US" dirty="0"/>
              <a:t>May 24, 2022</a:t>
            </a:r>
          </a:p>
        </p:txBody>
      </p:sp>
      <p:sp>
        <p:nvSpPr>
          <p:cNvPr id="5" name="Footer Placeholder 2">
            <a:extLst>
              <a:ext uri="{FF2B5EF4-FFF2-40B4-BE49-F238E27FC236}">
                <a16:creationId xmlns:a16="http://schemas.microsoft.com/office/drawing/2014/main" id="{14DA9F6B-E204-409D-B54A-00DD9505C8F3}"/>
              </a:ext>
            </a:extLst>
          </p:cNvPr>
          <p:cNvSpPr txBox="1">
            <a:spLocks/>
          </p:cNvSpPr>
          <p:nvPr/>
        </p:nvSpPr>
        <p:spPr>
          <a:xfrm>
            <a:off x="4038600" y="643130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Proprietary and Confidential</a:t>
            </a:r>
            <a:endParaRPr lang="en-US" dirty="0"/>
          </a:p>
        </p:txBody>
      </p:sp>
    </p:spTree>
    <p:custDataLst>
      <p:tags r:id="rId1"/>
    </p:custDataLst>
    <p:extLst>
      <p:ext uri="{BB962C8B-B14F-4D97-AF65-F5344CB8AC3E}">
        <p14:creationId xmlns:p14="http://schemas.microsoft.com/office/powerpoint/2010/main" val="230085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57199"/>
            <a:ext cx="10658213" cy="784371"/>
          </a:xfrm>
        </p:spPr>
        <p:txBody>
          <a:bodyPr>
            <a:normAutofit fontScale="92500"/>
          </a:bodyPr>
          <a:lstStyle/>
          <a:p>
            <a:r>
              <a:rPr lang="en-US" dirty="0"/>
              <a:t>Depending on the reason you select, a message may pop up containing information about your return. Read message and select “OK” to proceed.</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10</a:t>
            </a:fld>
            <a:endParaRPr lang="en-US" dirty="0"/>
          </a:p>
        </p:txBody>
      </p:sp>
      <p:pic>
        <p:nvPicPr>
          <p:cNvPr id="6" name="Picture 5">
            <a:extLst>
              <a:ext uri="{FF2B5EF4-FFF2-40B4-BE49-F238E27FC236}">
                <a16:creationId xmlns:a16="http://schemas.microsoft.com/office/drawing/2014/main" id="{60474D28-D879-4CF7-9964-BE9E19FC2498}"/>
              </a:ext>
            </a:extLst>
          </p:cNvPr>
          <p:cNvPicPr>
            <a:picLocks noChangeAspect="1"/>
          </p:cNvPicPr>
          <p:nvPr/>
        </p:nvPicPr>
        <p:blipFill rotWithShape="1">
          <a:blip r:embed="rId4"/>
          <a:srcRect l="12413" t="8244"/>
          <a:stretch/>
        </p:blipFill>
        <p:spPr>
          <a:xfrm>
            <a:off x="2272018" y="1938360"/>
            <a:ext cx="5889204" cy="2595385"/>
          </a:xfrm>
          <a:prstGeom prst="rect">
            <a:avLst/>
          </a:prstGeom>
        </p:spPr>
      </p:pic>
      <p:sp>
        <p:nvSpPr>
          <p:cNvPr id="7" name="Rectangle 6">
            <a:extLst>
              <a:ext uri="{FF2B5EF4-FFF2-40B4-BE49-F238E27FC236}">
                <a16:creationId xmlns:a16="http://schemas.microsoft.com/office/drawing/2014/main" id="{618ECE60-24CB-4C98-BFAA-FBC320D4DCA0}"/>
              </a:ext>
            </a:extLst>
          </p:cNvPr>
          <p:cNvSpPr/>
          <p:nvPr/>
        </p:nvSpPr>
        <p:spPr>
          <a:xfrm>
            <a:off x="2818702" y="2491530"/>
            <a:ext cx="5033394" cy="1442908"/>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91104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5DC793-85BD-488B-B1FD-4F42FEB52C18}"/>
              </a:ext>
            </a:extLst>
          </p:cNvPr>
          <p:cNvSpPr>
            <a:spLocks noGrp="1"/>
          </p:cNvSpPr>
          <p:nvPr>
            <p:ph type="body" idx="1"/>
          </p:nvPr>
        </p:nvSpPr>
        <p:spPr>
          <a:xfrm>
            <a:off x="457200" y="457200"/>
            <a:ext cx="10993772" cy="1438712"/>
          </a:xfrm>
        </p:spPr>
        <p:txBody>
          <a:bodyPr>
            <a:normAutofit fontScale="92500"/>
          </a:bodyPr>
          <a:lstStyle/>
          <a:p>
            <a:r>
              <a:rPr lang="en-US" dirty="0"/>
              <a:t>Based on the type of return request, fill in the remaining fields including the Customer Invoice number and Customer Number, then click on “Find my Order”. The form will auto fetch the details of the invoice from the backend. It will then present you with a list of items to choose from for a return request. </a:t>
            </a:r>
          </a:p>
          <a:p>
            <a:endParaRPr lang="en-US" dirty="0"/>
          </a:p>
        </p:txBody>
      </p:sp>
      <p:sp>
        <p:nvSpPr>
          <p:cNvPr id="4" name="Slide Number Placeholder 3">
            <a:extLst>
              <a:ext uri="{FF2B5EF4-FFF2-40B4-BE49-F238E27FC236}">
                <a16:creationId xmlns:a16="http://schemas.microsoft.com/office/drawing/2014/main" id="{1F0A55CC-FF78-42AC-9884-4D9D8E6EA683}"/>
              </a:ext>
            </a:extLst>
          </p:cNvPr>
          <p:cNvSpPr>
            <a:spLocks noGrp="1"/>
          </p:cNvSpPr>
          <p:nvPr>
            <p:ph type="sldNum" sz="quarter" idx="10"/>
          </p:nvPr>
        </p:nvSpPr>
        <p:spPr/>
        <p:txBody>
          <a:bodyPr/>
          <a:lstStyle/>
          <a:p>
            <a:fld id="{54C43044-12A5-4144-ACF2-73440A089539}" type="slidenum">
              <a:rPr lang="en-US" smtClean="0"/>
              <a:pPr/>
              <a:t>11</a:t>
            </a:fld>
            <a:endParaRPr lang="en-US" dirty="0"/>
          </a:p>
        </p:txBody>
      </p:sp>
      <p:sp>
        <p:nvSpPr>
          <p:cNvPr id="8" name="TextBox 7">
            <a:extLst>
              <a:ext uri="{FF2B5EF4-FFF2-40B4-BE49-F238E27FC236}">
                <a16:creationId xmlns:a16="http://schemas.microsoft.com/office/drawing/2014/main" id="{D1502C10-BD42-43C1-B8BC-0079E7165402}"/>
              </a:ext>
            </a:extLst>
          </p:cNvPr>
          <p:cNvSpPr txBox="1"/>
          <p:nvPr/>
        </p:nvSpPr>
        <p:spPr>
          <a:xfrm>
            <a:off x="239479" y="4003611"/>
            <a:ext cx="2218495" cy="1754326"/>
          </a:xfrm>
          <a:prstGeom prst="rect">
            <a:avLst/>
          </a:prstGeom>
          <a:noFill/>
        </p:spPr>
        <p:txBody>
          <a:bodyPr wrap="square">
            <a:spAutoFit/>
          </a:bodyPr>
          <a:lstStyle/>
          <a:p>
            <a:pPr rtl="0"/>
            <a:r>
              <a:rPr lang="en-US" dirty="0">
                <a:solidFill>
                  <a:schemeClr val="bg2"/>
                </a:solidFill>
                <a:effectLst/>
                <a:latin typeface="Segoe UI" panose="020B0502040204020203" pitchFamily="34" charset="0"/>
              </a:rPr>
              <a:t>Please Note: The Customer Number needs to be verified for accuracy. It should be you C10 Parent Code.</a:t>
            </a:r>
          </a:p>
        </p:txBody>
      </p:sp>
      <p:pic>
        <p:nvPicPr>
          <p:cNvPr id="5" name="Picture 4">
            <a:extLst>
              <a:ext uri="{FF2B5EF4-FFF2-40B4-BE49-F238E27FC236}">
                <a16:creationId xmlns:a16="http://schemas.microsoft.com/office/drawing/2014/main" id="{147B73FD-2C09-4442-85D0-8F31B891F5E2}"/>
              </a:ext>
            </a:extLst>
          </p:cNvPr>
          <p:cNvPicPr>
            <a:picLocks noChangeAspect="1"/>
          </p:cNvPicPr>
          <p:nvPr/>
        </p:nvPicPr>
        <p:blipFill>
          <a:blip r:embed="rId4"/>
          <a:stretch>
            <a:fillRect/>
          </a:stretch>
        </p:blipFill>
        <p:spPr>
          <a:xfrm>
            <a:off x="2457974" y="1865516"/>
            <a:ext cx="8952381" cy="4276190"/>
          </a:xfrm>
          <a:prstGeom prst="rect">
            <a:avLst/>
          </a:prstGeom>
        </p:spPr>
      </p:pic>
    </p:spTree>
    <p:custDataLst>
      <p:tags r:id="rId1"/>
    </p:custDataLst>
    <p:extLst>
      <p:ext uri="{BB962C8B-B14F-4D97-AF65-F5344CB8AC3E}">
        <p14:creationId xmlns:p14="http://schemas.microsoft.com/office/powerpoint/2010/main" val="191648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12</a:t>
            </a:fld>
            <a:endParaRPr lang="en-US" dirty="0"/>
          </a:p>
        </p:txBody>
      </p:sp>
      <p:sp>
        <p:nvSpPr>
          <p:cNvPr id="12" name="Text Placeholder 11">
            <a:extLst>
              <a:ext uri="{FF2B5EF4-FFF2-40B4-BE49-F238E27FC236}">
                <a16:creationId xmlns:a16="http://schemas.microsoft.com/office/drawing/2014/main" id="{32B495C4-287B-42C3-A598-C6DB80C7EFB9}"/>
              </a:ext>
            </a:extLst>
          </p:cNvPr>
          <p:cNvSpPr>
            <a:spLocks noGrp="1"/>
          </p:cNvSpPr>
          <p:nvPr>
            <p:ph type="body" idx="1"/>
          </p:nvPr>
        </p:nvSpPr>
        <p:spPr>
          <a:xfrm>
            <a:off x="364920" y="120745"/>
            <a:ext cx="11052497" cy="548640"/>
          </a:xfrm>
        </p:spPr>
        <p:txBody>
          <a:bodyPr>
            <a:normAutofit fontScale="92500"/>
          </a:bodyPr>
          <a:lstStyle/>
          <a:p>
            <a:r>
              <a:rPr lang="en-US" dirty="0"/>
              <a:t>Fill up the details on the form as necessary, when finished click on Create Case </a:t>
            </a:r>
          </a:p>
        </p:txBody>
      </p:sp>
      <p:sp>
        <p:nvSpPr>
          <p:cNvPr id="15" name="TextBox 14">
            <a:extLst>
              <a:ext uri="{FF2B5EF4-FFF2-40B4-BE49-F238E27FC236}">
                <a16:creationId xmlns:a16="http://schemas.microsoft.com/office/drawing/2014/main" id="{E1D6F95C-BFA8-469D-BD6E-898CCA172294}"/>
              </a:ext>
            </a:extLst>
          </p:cNvPr>
          <p:cNvSpPr txBox="1"/>
          <p:nvPr/>
        </p:nvSpPr>
        <p:spPr>
          <a:xfrm>
            <a:off x="1219201" y="3893428"/>
            <a:ext cx="1859559" cy="1144929"/>
          </a:xfrm>
          <a:prstGeom prst="rect">
            <a:avLst/>
          </a:prstGeom>
          <a:noFill/>
        </p:spPr>
        <p:txBody>
          <a:bodyPr wrap="square">
            <a:spAutoFit/>
          </a:bodyPr>
          <a:lstStyle/>
          <a:p>
            <a:pPr algn="l">
              <a:lnSpc>
                <a:spcPct val="95000"/>
              </a:lnSpc>
            </a:pPr>
            <a:r>
              <a:rPr lang="en-US" dirty="0">
                <a:solidFill>
                  <a:schemeClr val="bg2"/>
                </a:solidFill>
              </a:rPr>
              <a:t>Please note your Ship To Number is your C10 Child Code </a:t>
            </a:r>
          </a:p>
        </p:txBody>
      </p:sp>
      <p:pic>
        <p:nvPicPr>
          <p:cNvPr id="3" name="Picture 2">
            <a:extLst>
              <a:ext uri="{FF2B5EF4-FFF2-40B4-BE49-F238E27FC236}">
                <a16:creationId xmlns:a16="http://schemas.microsoft.com/office/drawing/2014/main" id="{65F0A6BD-D5F7-404C-B759-DAD51A89F80D}"/>
              </a:ext>
            </a:extLst>
          </p:cNvPr>
          <p:cNvPicPr>
            <a:picLocks noChangeAspect="1"/>
          </p:cNvPicPr>
          <p:nvPr/>
        </p:nvPicPr>
        <p:blipFill>
          <a:blip r:embed="rId4"/>
          <a:stretch>
            <a:fillRect/>
          </a:stretch>
        </p:blipFill>
        <p:spPr>
          <a:xfrm>
            <a:off x="3205949" y="554081"/>
            <a:ext cx="6613295" cy="5749838"/>
          </a:xfrm>
          <a:prstGeom prst="rect">
            <a:avLst/>
          </a:prstGeom>
        </p:spPr>
      </p:pic>
    </p:spTree>
    <p:custDataLst>
      <p:tags r:id="rId1"/>
    </p:custDataLst>
    <p:extLst>
      <p:ext uri="{BB962C8B-B14F-4D97-AF65-F5344CB8AC3E}">
        <p14:creationId xmlns:p14="http://schemas.microsoft.com/office/powerpoint/2010/main" val="237199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p:txBody>
          <a:bodyPr>
            <a:normAutofit/>
          </a:bodyPr>
          <a:lstStyle/>
          <a:p>
            <a:r>
              <a:rPr lang="en-US" sz="2000" b="1" i="0" u="none" strike="noStrike" baseline="0" dirty="0">
                <a:solidFill>
                  <a:srgbClr val="152C73"/>
                </a:solidFill>
                <a:latin typeface="Calibri" panose="020F0502020204030204" pitchFamily="34" charset="0"/>
              </a:rPr>
              <a:t>Pop-up notification once the case has been created with the case number: </a:t>
            </a:r>
            <a:endParaRPr lang="en-US" sz="2000" dirty="0">
              <a:solidFill>
                <a:srgbClr val="152C73"/>
              </a:solidFill>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13</a:t>
            </a:fld>
            <a:endParaRPr lang="en-US" dirty="0"/>
          </a:p>
        </p:txBody>
      </p:sp>
      <p:pic>
        <p:nvPicPr>
          <p:cNvPr id="6" name="Picture 5">
            <a:extLst>
              <a:ext uri="{FF2B5EF4-FFF2-40B4-BE49-F238E27FC236}">
                <a16:creationId xmlns:a16="http://schemas.microsoft.com/office/drawing/2014/main" id="{258E64C1-3966-4EF9-AEFC-B416BCA7049E}"/>
              </a:ext>
            </a:extLst>
          </p:cNvPr>
          <p:cNvPicPr>
            <a:picLocks noChangeAspect="1"/>
          </p:cNvPicPr>
          <p:nvPr/>
        </p:nvPicPr>
        <p:blipFill>
          <a:blip r:embed="rId4"/>
          <a:stretch>
            <a:fillRect/>
          </a:stretch>
        </p:blipFill>
        <p:spPr>
          <a:xfrm>
            <a:off x="2346960" y="2379784"/>
            <a:ext cx="7498080" cy="2098431"/>
          </a:xfrm>
          <a:prstGeom prst="rect">
            <a:avLst/>
          </a:prstGeom>
        </p:spPr>
      </p:pic>
    </p:spTree>
    <p:custDataLst>
      <p:tags r:id="rId1"/>
    </p:custDataLst>
    <p:extLst>
      <p:ext uri="{BB962C8B-B14F-4D97-AF65-F5344CB8AC3E}">
        <p14:creationId xmlns:p14="http://schemas.microsoft.com/office/powerpoint/2010/main" val="162574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p:txBody>
          <a:bodyPr/>
          <a:lstStyle/>
          <a:p>
            <a:r>
              <a:rPr lang="en-US" dirty="0"/>
              <a:t>Required Field Definitions</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14</a:t>
            </a:fld>
            <a:endParaRPr lang="en-US" dirty="0"/>
          </a:p>
        </p:txBody>
      </p:sp>
      <p:pic>
        <p:nvPicPr>
          <p:cNvPr id="7" name="Picture 6">
            <a:extLst>
              <a:ext uri="{FF2B5EF4-FFF2-40B4-BE49-F238E27FC236}">
                <a16:creationId xmlns:a16="http://schemas.microsoft.com/office/drawing/2014/main" id="{53931F81-CD60-494D-8092-1152149042A7}"/>
              </a:ext>
            </a:extLst>
          </p:cNvPr>
          <p:cNvPicPr>
            <a:picLocks noChangeAspect="1"/>
          </p:cNvPicPr>
          <p:nvPr/>
        </p:nvPicPr>
        <p:blipFill>
          <a:blip r:embed="rId4"/>
          <a:stretch>
            <a:fillRect/>
          </a:stretch>
        </p:blipFill>
        <p:spPr>
          <a:xfrm>
            <a:off x="2715779" y="1005840"/>
            <a:ext cx="6760441" cy="5200339"/>
          </a:xfrm>
          <a:prstGeom prst="rect">
            <a:avLst/>
          </a:prstGeom>
        </p:spPr>
      </p:pic>
    </p:spTree>
    <p:custDataLst>
      <p:tags r:id="rId1"/>
    </p:custDataLst>
    <p:extLst>
      <p:ext uri="{BB962C8B-B14F-4D97-AF65-F5344CB8AC3E}">
        <p14:creationId xmlns:p14="http://schemas.microsoft.com/office/powerpoint/2010/main" val="2888402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57200"/>
            <a:ext cx="10236631" cy="1131376"/>
          </a:xfrm>
        </p:spPr>
        <p:txBody>
          <a:bodyPr>
            <a:normAutofit fontScale="25000" lnSpcReduction="20000"/>
          </a:bodyPr>
          <a:lstStyle/>
          <a:p>
            <a:pPr algn="l"/>
            <a:endParaRPr lang="en-US" sz="4400" b="0" i="0" u="none" strike="noStrike" baseline="0" dirty="0">
              <a:solidFill>
                <a:srgbClr val="000000"/>
              </a:solidFill>
              <a:latin typeface="Calibri" panose="020F0502020204030204" pitchFamily="34" charset="0"/>
            </a:endParaRPr>
          </a:p>
          <a:p>
            <a:pPr algn="ctr"/>
            <a:r>
              <a:rPr lang="en-US" sz="11200" i="0" u="none" strike="noStrike" baseline="0" dirty="0">
                <a:solidFill>
                  <a:srgbClr val="152C73"/>
                </a:solidFill>
                <a:latin typeface="+mj-lt"/>
              </a:rPr>
              <a:t>How to Navigate to Case Attachments and Status </a:t>
            </a:r>
          </a:p>
          <a:p>
            <a:pPr algn="ctr"/>
            <a:endParaRPr lang="en-US" sz="3700" b="0" i="0" u="none" strike="noStrike" baseline="0" dirty="0">
              <a:solidFill>
                <a:srgbClr val="152C73"/>
              </a:solidFill>
              <a:latin typeface="+mj-lt"/>
            </a:endParaRPr>
          </a:p>
          <a:p>
            <a:endParaRPr lang="en-US" sz="4300" b="1" i="0" u="none" strike="noStrike" baseline="0" dirty="0">
              <a:solidFill>
                <a:srgbClr val="152C73"/>
              </a:solidFill>
              <a:latin typeface="+mj-lt"/>
            </a:endParaRPr>
          </a:p>
          <a:p>
            <a:r>
              <a:rPr lang="en-US" sz="8000" b="1" i="0" u="none" strike="noStrike" baseline="0" dirty="0">
                <a:solidFill>
                  <a:srgbClr val="152C73"/>
                </a:solidFill>
                <a:latin typeface="+mj-lt"/>
              </a:rPr>
              <a:t>Step 1</a:t>
            </a:r>
            <a:r>
              <a:rPr lang="en-US" sz="8000" b="0" i="0" u="none" strike="noStrike" baseline="0" dirty="0">
                <a:solidFill>
                  <a:srgbClr val="152C73"/>
                </a:solidFill>
                <a:latin typeface="+mj-lt"/>
              </a:rPr>
              <a:t>: On the RC landing page, click on “My Cases and Expedites” </a:t>
            </a:r>
            <a:endParaRPr lang="en-US" sz="8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15</a:t>
            </a:fld>
            <a:endParaRPr lang="en-US" dirty="0"/>
          </a:p>
        </p:txBody>
      </p:sp>
      <p:pic>
        <p:nvPicPr>
          <p:cNvPr id="6" name="Picture 5" descr="Graphical user interface&#10;&#10;Description automatically generated">
            <a:extLst>
              <a:ext uri="{FF2B5EF4-FFF2-40B4-BE49-F238E27FC236}">
                <a16:creationId xmlns:a16="http://schemas.microsoft.com/office/drawing/2014/main" id="{C7ABB10D-4F41-437D-B890-693691835C50}"/>
              </a:ext>
            </a:extLst>
          </p:cNvPr>
          <p:cNvPicPr>
            <a:picLocks noChangeAspect="1"/>
          </p:cNvPicPr>
          <p:nvPr/>
        </p:nvPicPr>
        <p:blipFill>
          <a:blip r:embed="rId4"/>
          <a:stretch>
            <a:fillRect/>
          </a:stretch>
        </p:blipFill>
        <p:spPr>
          <a:xfrm>
            <a:off x="1710327" y="2128199"/>
            <a:ext cx="7694374" cy="3760872"/>
          </a:xfrm>
          <a:prstGeom prst="rect">
            <a:avLst/>
          </a:prstGeom>
        </p:spPr>
      </p:pic>
      <p:sp>
        <p:nvSpPr>
          <p:cNvPr id="9" name="Rectangle 8">
            <a:extLst>
              <a:ext uri="{FF2B5EF4-FFF2-40B4-BE49-F238E27FC236}">
                <a16:creationId xmlns:a16="http://schemas.microsoft.com/office/drawing/2014/main" id="{AE6FEF31-9AB8-4E38-B2D6-5580E027ED4A}"/>
              </a:ext>
            </a:extLst>
          </p:cNvPr>
          <p:cNvSpPr/>
          <p:nvPr/>
        </p:nvSpPr>
        <p:spPr>
          <a:xfrm>
            <a:off x="4848838" y="3120706"/>
            <a:ext cx="1501628" cy="1073789"/>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20994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p:txBody>
          <a:bodyPr>
            <a:normAutofit/>
          </a:bodyPr>
          <a:lstStyle/>
          <a:p>
            <a:pPr algn="l"/>
            <a:r>
              <a:rPr lang="en-US" sz="2000" b="1" i="0" u="none" strike="noStrike" baseline="0" dirty="0">
                <a:solidFill>
                  <a:srgbClr val="152C73"/>
                </a:solidFill>
                <a:latin typeface="+mj-lt"/>
              </a:rPr>
              <a:t>Step 2: </a:t>
            </a:r>
            <a:r>
              <a:rPr lang="en-US" sz="2000" b="0" i="0" u="none" strike="noStrike" baseline="0" dirty="0">
                <a:solidFill>
                  <a:srgbClr val="152C73"/>
                </a:solidFill>
                <a:latin typeface="+mj-lt"/>
              </a:rPr>
              <a:t>Click on the case number to view the attachments</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16</a:t>
            </a:fld>
            <a:endParaRPr lang="en-US" dirty="0"/>
          </a:p>
        </p:txBody>
      </p:sp>
      <p:pic>
        <p:nvPicPr>
          <p:cNvPr id="6" name="Picture 5" descr="Graphical user interface, application, table&#10;&#10;Description automatically generated">
            <a:extLst>
              <a:ext uri="{FF2B5EF4-FFF2-40B4-BE49-F238E27FC236}">
                <a16:creationId xmlns:a16="http://schemas.microsoft.com/office/drawing/2014/main" id="{B6F9465F-85C5-4DE3-BFE5-771803193DF4}"/>
              </a:ext>
            </a:extLst>
          </p:cNvPr>
          <p:cNvPicPr>
            <a:picLocks noChangeAspect="1"/>
          </p:cNvPicPr>
          <p:nvPr/>
        </p:nvPicPr>
        <p:blipFill>
          <a:blip r:embed="rId4"/>
          <a:stretch>
            <a:fillRect/>
          </a:stretch>
        </p:blipFill>
        <p:spPr>
          <a:xfrm>
            <a:off x="533931" y="838536"/>
            <a:ext cx="10891875" cy="5293816"/>
          </a:xfrm>
          <a:prstGeom prst="rect">
            <a:avLst/>
          </a:prstGeom>
        </p:spPr>
      </p:pic>
      <p:sp>
        <p:nvSpPr>
          <p:cNvPr id="9" name="Rectangle 8">
            <a:extLst>
              <a:ext uri="{FF2B5EF4-FFF2-40B4-BE49-F238E27FC236}">
                <a16:creationId xmlns:a16="http://schemas.microsoft.com/office/drawing/2014/main" id="{502E0E4C-A144-414F-AF97-7DA329BD5F48}"/>
              </a:ext>
            </a:extLst>
          </p:cNvPr>
          <p:cNvSpPr/>
          <p:nvPr/>
        </p:nvSpPr>
        <p:spPr>
          <a:xfrm>
            <a:off x="2863094" y="2667699"/>
            <a:ext cx="853230" cy="317664"/>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343421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57200"/>
            <a:ext cx="9878037" cy="675314"/>
          </a:xfrm>
        </p:spPr>
        <p:txBody>
          <a:bodyPr>
            <a:normAutofit fontScale="85000" lnSpcReduction="20000"/>
          </a:bodyPr>
          <a:lstStyle/>
          <a:p>
            <a:pPr algn="l"/>
            <a:endParaRPr lang="en-US" sz="1800" b="0" i="0" u="none" strike="noStrike" baseline="0" dirty="0">
              <a:solidFill>
                <a:srgbClr val="000000"/>
              </a:solidFill>
              <a:latin typeface="Calibri" panose="020F0502020204030204" pitchFamily="34" charset="0"/>
            </a:endParaRPr>
          </a:p>
          <a:p>
            <a:r>
              <a:rPr lang="en-US" b="1" i="0" u="none" strike="noStrike" baseline="0" dirty="0">
                <a:latin typeface="+mj-lt"/>
              </a:rPr>
              <a:t>Step 3: </a:t>
            </a:r>
            <a:r>
              <a:rPr lang="en-US" b="0" i="0" u="none" strike="noStrike" baseline="0" dirty="0">
                <a:latin typeface="+mj-lt"/>
              </a:rPr>
              <a:t>Select RM Line Items section, you will find the RM Number, line-item disposition status, and the RMA Form/ FSO to download.</a:t>
            </a:r>
            <a:endParaRPr lang="en-US" dirty="0">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17</a:t>
            </a:fld>
            <a:endParaRPr lang="en-US" dirty="0"/>
          </a:p>
        </p:txBody>
      </p:sp>
      <p:pic>
        <p:nvPicPr>
          <p:cNvPr id="8" name="Picture 7" descr="Table&#10;&#10;Description automatically generated">
            <a:extLst>
              <a:ext uri="{FF2B5EF4-FFF2-40B4-BE49-F238E27FC236}">
                <a16:creationId xmlns:a16="http://schemas.microsoft.com/office/drawing/2014/main" id="{977AA0E4-7942-4115-9602-CCA9E1AE32C4}"/>
              </a:ext>
            </a:extLst>
          </p:cNvPr>
          <p:cNvPicPr>
            <a:picLocks noChangeAspect="1"/>
          </p:cNvPicPr>
          <p:nvPr/>
        </p:nvPicPr>
        <p:blipFill>
          <a:blip r:embed="rId4"/>
          <a:stretch>
            <a:fillRect/>
          </a:stretch>
        </p:blipFill>
        <p:spPr>
          <a:xfrm>
            <a:off x="2136530" y="1224743"/>
            <a:ext cx="7918940" cy="4964025"/>
          </a:xfrm>
          <a:prstGeom prst="rect">
            <a:avLst/>
          </a:prstGeom>
        </p:spPr>
      </p:pic>
      <p:sp>
        <p:nvSpPr>
          <p:cNvPr id="9" name="Rectangle 8">
            <a:extLst>
              <a:ext uri="{FF2B5EF4-FFF2-40B4-BE49-F238E27FC236}">
                <a16:creationId xmlns:a16="http://schemas.microsoft.com/office/drawing/2014/main" id="{56A5962C-FEBD-4A47-8CAE-B633C0DB49D2}"/>
              </a:ext>
            </a:extLst>
          </p:cNvPr>
          <p:cNvSpPr/>
          <p:nvPr/>
        </p:nvSpPr>
        <p:spPr>
          <a:xfrm>
            <a:off x="2136530" y="5341919"/>
            <a:ext cx="7837980" cy="846849"/>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10" name="Rectangle 9">
            <a:extLst>
              <a:ext uri="{FF2B5EF4-FFF2-40B4-BE49-F238E27FC236}">
                <a16:creationId xmlns:a16="http://schemas.microsoft.com/office/drawing/2014/main" id="{173A01DE-4291-4A50-9155-C6F81C140CF0}"/>
              </a:ext>
            </a:extLst>
          </p:cNvPr>
          <p:cNvSpPr/>
          <p:nvPr/>
        </p:nvSpPr>
        <p:spPr>
          <a:xfrm>
            <a:off x="7216985" y="4269998"/>
            <a:ext cx="853230" cy="317664"/>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11" name="Rectangle 10">
            <a:extLst>
              <a:ext uri="{FF2B5EF4-FFF2-40B4-BE49-F238E27FC236}">
                <a16:creationId xmlns:a16="http://schemas.microsoft.com/office/drawing/2014/main" id="{35979F8E-98BA-45B6-8182-F3FF9598C299}"/>
              </a:ext>
            </a:extLst>
          </p:cNvPr>
          <p:cNvSpPr/>
          <p:nvPr/>
        </p:nvSpPr>
        <p:spPr>
          <a:xfrm>
            <a:off x="5918085" y="3389371"/>
            <a:ext cx="853230" cy="317664"/>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12" name="Rectangle 11">
            <a:extLst>
              <a:ext uri="{FF2B5EF4-FFF2-40B4-BE49-F238E27FC236}">
                <a16:creationId xmlns:a16="http://schemas.microsoft.com/office/drawing/2014/main" id="{5552EE25-34BE-4E7A-8623-0F90AE6D3001}"/>
              </a:ext>
            </a:extLst>
          </p:cNvPr>
          <p:cNvSpPr/>
          <p:nvPr/>
        </p:nvSpPr>
        <p:spPr>
          <a:xfrm>
            <a:off x="6096000" y="1946246"/>
            <a:ext cx="1120985" cy="419449"/>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120521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200" y="201336"/>
            <a:ext cx="10935050" cy="804504"/>
          </a:xfrm>
        </p:spPr>
        <p:txBody>
          <a:bodyPr>
            <a:noAutofit/>
          </a:bodyPr>
          <a:lstStyle/>
          <a:p>
            <a:r>
              <a:rPr lang="en-US" sz="2000" dirty="0"/>
              <a:t>The below email will be sent to the customers once the disposition has been completed **This is an auto-generated email, do not reply as the mailbox is unmonitored** </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18</a:t>
            </a:fld>
            <a:endParaRPr lang="en-US" dirty="0"/>
          </a:p>
        </p:txBody>
      </p:sp>
      <p:pic>
        <p:nvPicPr>
          <p:cNvPr id="14" name="Picture 13">
            <a:extLst>
              <a:ext uri="{FF2B5EF4-FFF2-40B4-BE49-F238E27FC236}">
                <a16:creationId xmlns:a16="http://schemas.microsoft.com/office/drawing/2014/main" id="{E9BF282C-AA10-4857-9C1A-5ECBDEDEB236}"/>
              </a:ext>
            </a:extLst>
          </p:cNvPr>
          <p:cNvPicPr>
            <a:picLocks noChangeAspect="1"/>
          </p:cNvPicPr>
          <p:nvPr/>
        </p:nvPicPr>
        <p:blipFill>
          <a:blip r:embed="rId4"/>
          <a:stretch>
            <a:fillRect/>
          </a:stretch>
        </p:blipFill>
        <p:spPr>
          <a:xfrm>
            <a:off x="1275967" y="1170478"/>
            <a:ext cx="3869874" cy="5230322"/>
          </a:xfrm>
          <a:prstGeom prst="rect">
            <a:avLst/>
          </a:prstGeom>
        </p:spPr>
      </p:pic>
      <p:pic>
        <p:nvPicPr>
          <p:cNvPr id="16" name="Picture 15">
            <a:extLst>
              <a:ext uri="{FF2B5EF4-FFF2-40B4-BE49-F238E27FC236}">
                <a16:creationId xmlns:a16="http://schemas.microsoft.com/office/drawing/2014/main" id="{79DC6E58-841C-4577-B6A6-7EB65A92F75C}"/>
              </a:ext>
            </a:extLst>
          </p:cNvPr>
          <p:cNvPicPr>
            <a:picLocks noChangeAspect="1"/>
          </p:cNvPicPr>
          <p:nvPr/>
        </p:nvPicPr>
        <p:blipFill>
          <a:blip r:embed="rId5"/>
          <a:stretch>
            <a:fillRect/>
          </a:stretch>
        </p:blipFill>
        <p:spPr>
          <a:xfrm>
            <a:off x="6096000" y="2182412"/>
            <a:ext cx="4491324" cy="4053750"/>
          </a:xfrm>
          <a:prstGeom prst="rect">
            <a:avLst/>
          </a:prstGeom>
        </p:spPr>
      </p:pic>
    </p:spTree>
    <p:custDataLst>
      <p:tags r:id="rId1"/>
    </p:custDataLst>
    <p:extLst>
      <p:ext uri="{BB962C8B-B14F-4D97-AF65-F5344CB8AC3E}">
        <p14:creationId xmlns:p14="http://schemas.microsoft.com/office/powerpoint/2010/main" val="336230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57200"/>
            <a:ext cx="10236631" cy="1131376"/>
          </a:xfrm>
        </p:spPr>
        <p:txBody>
          <a:bodyPr>
            <a:normAutofit fontScale="25000" lnSpcReduction="20000"/>
          </a:bodyPr>
          <a:lstStyle/>
          <a:p>
            <a:pPr algn="l"/>
            <a:endParaRPr lang="en-US" sz="4400" b="0" i="0" u="none" strike="noStrike" baseline="0" dirty="0">
              <a:solidFill>
                <a:srgbClr val="000000"/>
              </a:solidFill>
              <a:latin typeface="Calibri" panose="020F0502020204030204" pitchFamily="34" charset="0"/>
            </a:endParaRPr>
          </a:p>
          <a:p>
            <a:pPr algn="ctr"/>
            <a:r>
              <a:rPr lang="en-US" sz="11200" i="0" u="none" strike="noStrike" baseline="0" dirty="0">
                <a:solidFill>
                  <a:srgbClr val="152C73"/>
                </a:solidFill>
                <a:latin typeface="+mj-lt"/>
              </a:rPr>
              <a:t>How to Look up Your Invoice Number using RC Community </a:t>
            </a:r>
          </a:p>
          <a:p>
            <a:pPr algn="ctr"/>
            <a:endParaRPr lang="en-US" sz="3700" b="0" i="0" u="none" strike="noStrike" baseline="0" dirty="0">
              <a:solidFill>
                <a:srgbClr val="152C73"/>
              </a:solidFill>
              <a:latin typeface="+mj-lt"/>
            </a:endParaRPr>
          </a:p>
          <a:p>
            <a:endParaRPr lang="en-US" sz="4300" b="1" i="0" u="none" strike="noStrike" baseline="0" dirty="0">
              <a:solidFill>
                <a:srgbClr val="152C73"/>
              </a:solidFill>
              <a:latin typeface="+mj-lt"/>
            </a:endParaRPr>
          </a:p>
          <a:p>
            <a:r>
              <a:rPr lang="en-US" sz="8000" b="1" i="0" u="none" strike="noStrike" baseline="0" dirty="0">
                <a:solidFill>
                  <a:srgbClr val="152C73"/>
                </a:solidFill>
                <a:latin typeface="+mj-lt"/>
              </a:rPr>
              <a:t>Step 1</a:t>
            </a:r>
            <a:r>
              <a:rPr lang="en-US" sz="8000" b="0" i="0" u="none" strike="noStrike" baseline="0" dirty="0">
                <a:solidFill>
                  <a:srgbClr val="152C73"/>
                </a:solidFill>
                <a:latin typeface="+mj-lt"/>
              </a:rPr>
              <a:t>: </a:t>
            </a:r>
            <a:r>
              <a:rPr lang="en-US" sz="8000" b="0" dirty="0">
                <a:solidFill>
                  <a:srgbClr val="152C73"/>
                </a:solidFill>
                <a:latin typeface="+mj-lt"/>
              </a:rPr>
              <a:t>Log into HVACPartners, Select Products, Parts, RC Community</a:t>
            </a:r>
            <a:r>
              <a:rPr lang="en-US" sz="8000" b="0" i="0" u="none" strike="noStrike" baseline="0" dirty="0">
                <a:solidFill>
                  <a:srgbClr val="152C73"/>
                </a:solidFill>
                <a:latin typeface="+mj-lt"/>
              </a:rPr>
              <a:t> </a:t>
            </a:r>
            <a:endParaRPr lang="en-US" sz="8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19</a:t>
            </a:fld>
            <a:endParaRPr lang="en-US" dirty="0"/>
          </a:p>
        </p:txBody>
      </p:sp>
      <p:pic>
        <p:nvPicPr>
          <p:cNvPr id="7" name="Picture 6">
            <a:extLst>
              <a:ext uri="{FF2B5EF4-FFF2-40B4-BE49-F238E27FC236}">
                <a16:creationId xmlns:a16="http://schemas.microsoft.com/office/drawing/2014/main" id="{A5D1C256-54A0-447D-8096-EC8C1C904DCB}"/>
              </a:ext>
            </a:extLst>
          </p:cNvPr>
          <p:cNvPicPr/>
          <p:nvPr/>
        </p:nvPicPr>
        <p:blipFill>
          <a:blip r:embed="rId4"/>
          <a:stretch>
            <a:fillRect/>
          </a:stretch>
        </p:blipFill>
        <p:spPr>
          <a:xfrm>
            <a:off x="3960086" y="1588576"/>
            <a:ext cx="4271827" cy="3806207"/>
          </a:xfrm>
          <a:prstGeom prst="rect">
            <a:avLst/>
          </a:prstGeom>
        </p:spPr>
      </p:pic>
    </p:spTree>
    <p:custDataLst>
      <p:tags r:id="rId1"/>
    </p:custDataLst>
    <p:extLst>
      <p:ext uri="{BB962C8B-B14F-4D97-AF65-F5344CB8AC3E}">
        <p14:creationId xmlns:p14="http://schemas.microsoft.com/office/powerpoint/2010/main" val="144172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57199"/>
            <a:ext cx="11422251" cy="4974957"/>
          </a:xfrm>
        </p:spPr>
        <p:txBody>
          <a:bodyPr>
            <a:normAutofit/>
          </a:bodyPr>
          <a:lstStyle/>
          <a:p>
            <a:r>
              <a:rPr lang="en-US" dirty="0"/>
              <a:t>Contained within this standard work are instructions on:</a:t>
            </a:r>
          </a:p>
          <a:p>
            <a:endParaRPr lang="en-US" dirty="0"/>
          </a:p>
          <a:p>
            <a:pPr marL="457200" indent="-457200">
              <a:buAutoNum type="arabicPeriod"/>
            </a:pPr>
            <a:r>
              <a:rPr lang="en-US" dirty="0"/>
              <a:t>How to Enter a Return Material Request using RC Community</a:t>
            </a:r>
          </a:p>
          <a:p>
            <a:pPr marL="457200" indent="-457200">
              <a:buAutoNum type="arabicPeriod"/>
            </a:pPr>
            <a:r>
              <a:rPr lang="en-US" dirty="0"/>
              <a:t>How to Navigate to the RM Status and Attachment areas in RC Community</a:t>
            </a:r>
          </a:p>
          <a:p>
            <a:pPr marL="457200" indent="-457200">
              <a:buAutoNum type="arabicPeriod"/>
            </a:pPr>
            <a:r>
              <a:rPr lang="en-US" dirty="0"/>
              <a:t>How to Look up your Invoice Number using RC Community</a:t>
            </a:r>
          </a:p>
          <a:p>
            <a:pPr marL="457200" indent="-457200">
              <a:buAutoNum type="arabicPeriod"/>
            </a:pPr>
            <a:r>
              <a:rPr lang="en-US" dirty="0"/>
              <a:t>How to Look up your Invoice Number using COLTS</a:t>
            </a:r>
          </a:p>
          <a:p>
            <a:pPr marL="457200" indent="-457200">
              <a:buAutoNum type="arabicPeriod"/>
            </a:pPr>
            <a:r>
              <a:rPr lang="en-US" dirty="0"/>
              <a:t>How to Clear Browser Cache  </a:t>
            </a:r>
          </a:p>
          <a:p>
            <a:pPr marL="457200" indent="-457200">
              <a:buAutoNum type="arabicPeriod"/>
            </a:pPr>
            <a:endParaRPr lang="en-US" dirty="0"/>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a:t>
            </a:fld>
            <a:endParaRPr lang="en-US" dirty="0"/>
          </a:p>
        </p:txBody>
      </p:sp>
    </p:spTree>
    <p:custDataLst>
      <p:tags r:id="rId1"/>
    </p:custDataLst>
    <p:extLst>
      <p:ext uri="{BB962C8B-B14F-4D97-AF65-F5344CB8AC3E}">
        <p14:creationId xmlns:p14="http://schemas.microsoft.com/office/powerpoint/2010/main" val="201747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1145309"/>
          </a:xfrm>
        </p:spPr>
        <p:txBody>
          <a:bodyPr>
            <a:normAutofit/>
          </a:bodyPr>
          <a:lstStyle/>
          <a:p>
            <a:r>
              <a:rPr lang="en-US" sz="2000" b="1" i="0" u="none" strike="noStrike" baseline="0" dirty="0">
                <a:solidFill>
                  <a:srgbClr val="152C73"/>
                </a:solidFill>
                <a:latin typeface="+mj-lt"/>
              </a:rPr>
              <a:t>Step 2:  Clicking on the Check Order Status tile from the RC Community Home Page allows customers to view information regarding their orders and company orders.  You CANNOT make changes to the C10 order from within RC Community.  </a:t>
            </a:r>
            <a:r>
              <a:rPr lang="en-US" sz="2000" b="0" i="0" u="none" strike="noStrike" baseline="0" dirty="0">
                <a:solidFill>
                  <a:srgbClr val="152C73"/>
                </a:solidFill>
                <a:latin typeface="+mj-lt"/>
              </a:rPr>
              <a:t> </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20</a:t>
            </a:fld>
            <a:endParaRPr lang="en-US" dirty="0"/>
          </a:p>
        </p:txBody>
      </p:sp>
      <p:pic>
        <p:nvPicPr>
          <p:cNvPr id="7" name="Picture 6">
            <a:extLst>
              <a:ext uri="{FF2B5EF4-FFF2-40B4-BE49-F238E27FC236}">
                <a16:creationId xmlns:a16="http://schemas.microsoft.com/office/drawing/2014/main" id="{8DD0A03F-B7B0-4BF7-8052-377A1D3B6761}"/>
              </a:ext>
            </a:extLst>
          </p:cNvPr>
          <p:cNvPicPr/>
          <p:nvPr/>
        </p:nvPicPr>
        <p:blipFill>
          <a:blip r:embed="rId4"/>
          <a:stretch>
            <a:fillRect/>
          </a:stretch>
        </p:blipFill>
        <p:spPr>
          <a:xfrm>
            <a:off x="2640157" y="1856509"/>
            <a:ext cx="6911686" cy="3752472"/>
          </a:xfrm>
          <a:prstGeom prst="rect">
            <a:avLst/>
          </a:prstGeom>
        </p:spPr>
      </p:pic>
      <p:sp>
        <p:nvSpPr>
          <p:cNvPr id="9" name="Rectangle 8">
            <a:extLst>
              <a:ext uri="{FF2B5EF4-FFF2-40B4-BE49-F238E27FC236}">
                <a16:creationId xmlns:a16="http://schemas.microsoft.com/office/drawing/2014/main" id="{AE6FEF31-9AB8-4E38-B2D6-5580E027ED4A}"/>
              </a:ext>
            </a:extLst>
          </p:cNvPr>
          <p:cNvSpPr/>
          <p:nvPr/>
        </p:nvSpPr>
        <p:spPr>
          <a:xfrm>
            <a:off x="3864836" y="3842466"/>
            <a:ext cx="2231164" cy="1766515"/>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23971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997527"/>
          </a:xfrm>
        </p:spPr>
        <p:txBody>
          <a:bodyPr>
            <a:normAutofit/>
          </a:bodyPr>
          <a:lstStyle/>
          <a:p>
            <a:r>
              <a:rPr lang="en-US" sz="2000" b="1" i="0" u="none" strike="noStrike" baseline="0" dirty="0">
                <a:solidFill>
                  <a:srgbClr val="152C73"/>
                </a:solidFill>
                <a:latin typeface="+mj-lt"/>
              </a:rPr>
              <a:t>Step 3: You will notice your Customer # pulls into the Order Status page in the top left.  If the customer # is incorrect, contact your HVACPartners Administrator.  You must populate one of the other fields in order to obtain order information.  </a:t>
            </a:r>
            <a:r>
              <a:rPr lang="en-US" sz="2000" b="0" i="0" u="none" strike="noStrike" baseline="0" dirty="0">
                <a:solidFill>
                  <a:srgbClr val="152C73"/>
                </a:solidFill>
                <a:latin typeface="+mj-lt"/>
              </a:rPr>
              <a:t> </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21</a:t>
            </a:fld>
            <a:endParaRPr lang="en-US" dirty="0"/>
          </a:p>
        </p:txBody>
      </p:sp>
      <p:pic>
        <p:nvPicPr>
          <p:cNvPr id="5" name="Picture 4">
            <a:extLst>
              <a:ext uri="{FF2B5EF4-FFF2-40B4-BE49-F238E27FC236}">
                <a16:creationId xmlns:a16="http://schemas.microsoft.com/office/drawing/2014/main" id="{FD5F8835-0283-4940-95F0-50E99E6F2A0E}"/>
              </a:ext>
            </a:extLst>
          </p:cNvPr>
          <p:cNvPicPr>
            <a:picLocks noChangeAspect="1"/>
          </p:cNvPicPr>
          <p:nvPr/>
        </p:nvPicPr>
        <p:blipFill>
          <a:blip r:embed="rId4"/>
          <a:stretch>
            <a:fillRect/>
          </a:stretch>
        </p:blipFill>
        <p:spPr>
          <a:xfrm>
            <a:off x="595676" y="1753572"/>
            <a:ext cx="11000648" cy="3350856"/>
          </a:xfrm>
          <a:prstGeom prst="rect">
            <a:avLst/>
          </a:prstGeom>
        </p:spPr>
      </p:pic>
    </p:spTree>
    <p:custDataLst>
      <p:tags r:id="rId1"/>
    </p:custDataLst>
    <p:extLst>
      <p:ext uri="{BB962C8B-B14F-4D97-AF65-F5344CB8AC3E}">
        <p14:creationId xmlns:p14="http://schemas.microsoft.com/office/powerpoint/2010/main" val="291128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535709"/>
          </a:xfrm>
        </p:spPr>
        <p:txBody>
          <a:bodyPr>
            <a:normAutofit fontScale="70000" lnSpcReduction="20000"/>
          </a:bodyPr>
          <a:lstStyle/>
          <a:p>
            <a:r>
              <a:rPr lang="en-US" sz="2000" b="1" i="0" u="none" strike="noStrike" baseline="0" dirty="0">
                <a:solidFill>
                  <a:srgbClr val="152C73"/>
                </a:solidFill>
                <a:latin typeface="+mj-lt"/>
              </a:rPr>
              <a:t>Step 4: If you would like to search by Customer PO# or C10 Order #, enter the number in the appropriate field and click Search button.  A list of all the line items on that PO or C10 order will appear.  To further refine the search results, use the Search box above the list of line items.  </a:t>
            </a:r>
            <a:r>
              <a:rPr lang="en-US" sz="2000" b="0" i="0" u="none" strike="noStrike" baseline="0" dirty="0">
                <a:solidFill>
                  <a:srgbClr val="152C73"/>
                </a:solidFill>
                <a:latin typeface="+mj-lt"/>
              </a:rPr>
              <a:t> </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22</a:t>
            </a:fld>
            <a:endParaRPr lang="en-US" dirty="0"/>
          </a:p>
        </p:txBody>
      </p:sp>
      <p:pic>
        <p:nvPicPr>
          <p:cNvPr id="8" name="Picture 7">
            <a:extLst>
              <a:ext uri="{FF2B5EF4-FFF2-40B4-BE49-F238E27FC236}">
                <a16:creationId xmlns:a16="http://schemas.microsoft.com/office/drawing/2014/main" id="{899C4F32-444C-4882-83DC-1EA2BB80DBE7}"/>
              </a:ext>
            </a:extLst>
          </p:cNvPr>
          <p:cNvPicPr>
            <a:picLocks noChangeAspect="1"/>
          </p:cNvPicPr>
          <p:nvPr/>
        </p:nvPicPr>
        <p:blipFill>
          <a:blip r:embed="rId4"/>
          <a:stretch>
            <a:fillRect/>
          </a:stretch>
        </p:blipFill>
        <p:spPr>
          <a:xfrm>
            <a:off x="1748886" y="1246909"/>
            <a:ext cx="8694228" cy="5051000"/>
          </a:xfrm>
          <a:prstGeom prst="rect">
            <a:avLst/>
          </a:prstGeom>
        </p:spPr>
      </p:pic>
    </p:spTree>
    <p:custDataLst>
      <p:tags r:id="rId1"/>
    </p:custDataLst>
    <p:extLst>
      <p:ext uri="{BB962C8B-B14F-4D97-AF65-F5344CB8AC3E}">
        <p14:creationId xmlns:p14="http://schemas.microsoft.com/office/powerpoint/2010/main" val="253779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1024610"/>
          </a:xfrm>
        </p:spPr>
        <p:txBody>
          <a:bodyPr>
            <a:normAutofit fontScale="25000" lnSpcReduction="20000"/>
          </a:bodyPr>
          <a:lstStyle/>
          <a:p>
            <a:pPr algn="l"/>
            <a:endParaRPr lang="en-US" sz="1050" b="0" i="0" u="none" strike="noStrike" baseline="0" dirty="0">
              <a:solidFill>
                <a:srgbClr val="000000"/>
              </a:solidFill>
              <a:latin typeface="Calibri" panose="020F0502020204030204" pitchFamily="34" charset="0"/>
            </a:endParaRPr>
          </a:p>
          <a:p>
            <a:pPr algn="ctr"/>
            <a:r>
              <a:rPr lang="en-US" sz="11200" i="0" u="none" strike="noStrike" baseline="0" dirty="0">
                <a:solidFill>
                  <a:srgbClr val="152C73"/>
                </a:solidFill>
                <a:latin typeface="+mj-lt"/>
              </a:rPr>
              <a:t>How to Look up Your Invoice Number using COLTS</a:t>
            </a:r>
          </a:p>
          <a:p>
            <a:pPr algn="ctr"/>
            <a:r>
              <a:rPr lang="en-US" sz="9600" i="0" u="none" strike="noStrike" baseline="0" dirty="0">
                <a:solidFill>
                  <a:srgbClr val="152C73"/>
                </a:solidFill>
                <a:latin typeface="+mj-lt"/>
              </a:rPr>
              <a:t> </a:t>
            </a:r>
          </a:p>
          <a:p>
            <a:pPr algn="ctr"/>
            <a:endParaRPr lang="en-US" sz="1000" b="0" i="0" u="none" strike="noStrike" baseline="0" dirty="0">
              <a:solidFill>
                <a:srgbClr val="152C73"/>
              </a:solidFill>
              <a:latin typeface="+mj-lt"/>
            </a:endParaRPr>
          </a:p>
          <a:p>
            <a:endParaRPr lang="en-US" sz="1050" b="1" i="0" u="none" strike="noStrike" baseline="0" dirty="0">
              <a:solidFill>
                <a:srgbClr val="152C73"/>
              </a:solidFill>
              <a:latin typeface="+mj-lt"/>
            </a:endParaRPr>
          </a:p>
          <a:p>
            <a:r>
              <a:rPr lang="en-US" sz="8000" b="1" i="0" u="none" strike="noStrike" baseline="0" dirty="0">
                <a:solidFill>
                  <a:srgbClr val="152C73"/>
                </a:solidFill>
                <a:latin typeface="+mj-lt"/>
              </a:rPr>
              <a:t>Step 1</a:t>
            </a:r>
            <a:r>
              <a:rPr lang="en-US" sz="8000" b="0" i="0" u="none" strike="noStrike" baseline="0" dirty="0">
                <a:solidFill>
                  <a:srgbClr val="152C73"/>
                </a:solidFill>
                <a:latin typeface="+mj-lt"/>
              </a:rPr>
              <a:t>: </a:t>
            </a:r>
            <a:r>
              <a:rPr lang="en-US" sz="8000" b="0" dirty="0">
                <a:solidFill>
                  <a:srgbClr val="152C73"/>
                </a:solidFill>
                <a:latin typeface="+mj-lt"/>
              </a:rPr>
              <a:t>Log into HVACPartners, Select Products, Customer Order Logistics Tracking System (COLTS), COLTS for RC/Parts</a:t>
            </a:r>
            <a:endParaRPr lang="en-US" sz="8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23</a:t>
            </a:fld>
            <a:endParaRPr lang="en-US" dirty="0"/>
          </a:p>
        </p:txBody>
      </p:sp>
      <p:pic>
        <p:nvPicPr>
          <p:cNvPr id="7" name="Picture 6">
            <a:extLst>
              <a:ext uri="{FF2B5EF4-FFF2-40B4-BE49-F238E27FC236}">
                <a16:creationId xmlns:a16="http://schemas.microsoft.com/office/drawing/2014/main" id="{5BA261DC-01AB-49E2-AB06-16B4EF7A0DAE}"/>
              </a:ext>
            </a:extLst>
          </p:cNvPr>
          <p:cNvPicPr/>
          <p:nvPr/>
        </p:nvPicPr>
        <p:blipFill>
          <a:blip r:embed="rId4"/>
          <a:stretch>
            <a:fillRect/>
          </a:stretch>
        </p:blipFill>
        <p:spPr>
          <a:xfrm>
            <a:off x="2369303" y="2148939"/>
            <a:ext cx="7453393" cy="3276563"/>
          </a:xfrm>
          <a:prstGeom prst="rect">
            <a:avLst/>
          </a:prstGeom>
        </p:spPr>
      </p:pic>
    </p:spTree>
    <p:custDataLst>
      <p:tags r:id="rId1"/>
    </p:custDataLst>
    <p:extLst>
      <p:ext uri="{BB962C8B-B14F-4D97-AF65-F5344CB8AC3E}">
        <p14:creationId xmlns:p14="http://schemas.microsoft.com/office/powerpoint/2010/main" val="22638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535709"/>
          </a:xfrm>
        </p:spPr>
        <p:txBody>
          <a:bodyPr>
            <a:normAutofit/>
          </a:bodyPr>
          <a:lstStyle/>
          <a:p>
            <a:r>
              <a:rPr lang="en-US" sz="2000" b="1" i="0" u="none" strike="noStrike" baseline="0" dirty="0">
                <a:solidFill>
                  <a:srgbClr val="152C73"/>
                </a:solidFill>
                <a:latin typeface="+mj-lt"/>
              </a:rPr>
              <a:t>Step 2: Select COLTS Dashboard – RC/Parts  </a:t>
            </a:r>
            <a:r>
              <a:rPr lang="en-US" sz="2000" b="0" i="0" u="none" strike="noStrike" baseline="0" dirty="0">
                <a:solidFill>
                  <a:srgbClr val="152C73"/>
                </a:solidFill>
                <a:latin typeface="+mj-lt"/>
              </a:rPr>
              <a:t> </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24</a:t>
            </a:fld>
            <a:endParaRPr lang="en-US" dirty="0"/>
          </a:p>
        </p:txBody>
      </p:sp>
      <p:pic>
        <p:nvPicPr>
          <p:cNvPr id="7" name="Picture 6">
            <a:extLst>
              <a:ext uri="{FF2B5EF4-FFF2-40B4-BE49-F238E27FC236}">
                <a16:creationId xmlns:a16="http://schemas.microsoft.com/office/drawing/2014/main" id="{6C61075F-6011-4307-AD13-5999B72EF3DC}"/>
              </a:ext>
            </a:extLst>
          </p:cNvPr>
          <p:cNvPicPr/>
          <p:nvPr/>
        </p:nvPicPr>
        <p:blipFill>
          <a:blip r:embed="rId4"/>
          <a:stretch>
            <a:fillRect/>
          </a:stretch>
        </p:blipFill>
        <p:spPr>
          <a:xfrm>
            <a:off x="2931679" y="2049475"/>
            <a:ext cx="6328641" cy="3187543"/>
          </a:xfrm>
          <a:prstGeom prst="rect">
            <a:avLst/>
          </a:prstGeom>
        </p:spPr>
      </p:pic>
      <p:sp>
        <p:nvSpPr>
          <p:cNvPr id="9" name="Rectangle 8">
            <a:extLst>
              <a:ext uri="{FF2B5EF4-FFF2-40B4-BE49-F238E27FC236}">
                <a16:creationId xmlns:a16="http://schemas.microsoft.com/office/drawing/2014/main" id="{AE6FEF31-9AB8-4E38-B2D6-5580E027ED4A}"/>
              </a:ext>
            </a:extLst>
          </p:cNvPr>
          <p:cNvSpPr/>
          <p:nvPr/>
        </p:nvSpPr>
        <p:spPr>
          <a:xfrm>
            <a:off x="3362037" y="2355212"/>
            <a:ext cx="5347854" cy="628134"/>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385161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535709"/>
          </a:xfrm>
        </p:spPr>
        <p:txBody>
          <a:bodyPr>
            <a:normAutofit lnSpcReduction="10000"/>
          </a:bodyPr>
          <a:lstStyle/>
          <a:p>
            <a:r>
              <a:rPr lang="en-US" sz="2000" b="1" i="0" u="none" strike="noStrike" baseline="0" dirty="0">
                <a:solidFill>
                  <a:srgbClr val="152C73"/>
                </a:solidFill>
                <a:latin typeface="+mj-lt"/>
              </a:rPr>
              <a:t>Step 3: Quickly search by PO# in the Search bar to drill down and view order details including invoice number.  </a:t>
            </a:r>
            <a:r>
              <a:rPr lang="en-US" sz="2000" b="0" i="0" u="none" strike="noStrike" baseline="0" dirty="0">
                <a:solidFill>
                  <a:srgbClr val="152C73"/>
                </a:solidFill>
                <a:latin typeface="+mj-lt"/>
              </a:rPr>
              <a:t> </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25</a:t>
            </a:fld>
            <a:endParaRPr lang="en-US" dirty="0"/>
          </a:p>
        </p:txBody>
      </p:sp>
      <p:pic>
        <p:nvPicPr>
          <p:cNvPr id="7" name="Picture 6">
            <a:extLst>
              <a:ext uri="{FF2B5EF4-FFF2-40B4-BE49-F238E27FC236}">
                <a16:creationId xmlns:a16="http://schemas.microsoft.com/office/drawing/2014/main" id="{FF2D2A56-6B6D-4579-A83E-FAE787CF2AD0}"/>
              </a:ext>
            </a:extLst>
          </p:cNvPr>
          <p:cNvPicPr/>
          <p:nvPr/>
        </p:nvPicPr>
        <p:blipFill>
          <a:blip r:embed="rId4"/>
          <a:stretch>
            <a:fillRect/>
          </a:stretch>
        </p:blipFill>
        <p:spPr>
          <a:xfrm>
            <a:off x="1137227" y="1246909"/>
            <a:ext cx="9917546" cy="4717472"/>
          </a:xfrm>
          <a:prstGeom prst="rect">
            <a:avLst/>
          </a:prstGeom>
        </p:spPr>
      </p:pic>
    </p:spTree>
    <p:custDataLst>
      <p:tags r:id="rId1"/>
    </p:custDataLst>
    <p:extLst>
      <p:ext uri="{BB962C8B-B14F-4D97-AF65-F5344CB8AC3E}">
        <p14:creationId xmlns:p14="http://schemas.microsoft.com/office/powerpoint/2010/main" val="139850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57200"/>
            <a:ext cx="10236631" cy="1131376"/>
          </a:xfrm>
        </p:spPr>
        <p:txBody>
          <a:bodyPr>
            <a:normAutofit fontScale="25000" lnSpcReduction="20000"/>
          </a:bodyPr>
          <a:lstStyle/>
          <a:p>
            <a:pPr algn="l"/>
            <a:endParaRPr lang="en-US" sz="4400" b="0" i="0" u="none" strike="noStrike" baseline="0" dirty="0">
              <a:solidFill>
                <a:srgbClr val="000000"/>
              </a:solidFill>
              <a:latin typeface="Calibri" panose="020F0502020204030204" pitchFamily="34" charset="0"/>
            </a:endParaRPr>
          </a:p>
          <a:p>
            <a:pPr algn="ctr"/>
            <a:r>
              <a:rPr lang="en-US" sz="11200" i="0" u="none" strike="noStrike" baseline="0" dirty="0">
                <a:solidFill>
                  <a:srgbClr val="152C73"/>
                </a:solidFill>
                <a:latin typeface="+mj-lt"/>
              </a:rPr>
              <a:t>How to Clear your Browser Cache</a:t>
            </a:r>
          </a:p>
          <a:p>
            <a:pPr algn="ctr"/>
            <a:endParaRPr lang="en-US" sz="3700" b="0" i="0" u="none" strike="noStrike" baseline="0" dirty="0">
              <a:solidFill>
                <a:srgbClr val="152C73"/>
              </a:solidFill>
              <a:latin typeface="+mj-lt"/>
            </a:endParaRPr>
          </a:p>
          <a:p>
            <a:endParaRPr lang="en-US" sz="4300" b="1" i="0" u="none" strike="noStrike" baseline="0" dirty="0">
              <a:solidFill>
                <a:srgbClr val="152C73"/>
              </a:solidFill>
              <a:latin typeface="+mj-lt"/>
            </a:endParaRPr>
          </a:p>
          <a:p>
            <a:r>
              <a:rPr lang="en-US" sz="8000" b="1" i="0" u="none" strike="noStrike" baseline="0" dirty="0">
                <a:solidFill>
                  <a:srgbClr val="152C73"/>
                </a:solidFill>
                <a:latin typeface="+mj-lt"/>
              </a:rPr>
              <a:t>Step 1</a:t>
            </a:r>
            <a:r>
              <a:rPr lang="en-US" sz="8000" b="0" i="0" u="none" strike="noStrike" baseline="0" dirty="0">
                <a:solidFill>
                  <a:srgbClr val="152C73"/>
                </a:solidFill>
                <a:latin typeface="+mj-lt"/>
              </a:rPr>
              <a:t>: Open your internet browser and click on the 3 dots on the far right.</a:t>
            </a:r>
            <a:endParaRPr lang="en-US" sz="8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26</a:t>
            </a:fld>
            <a:endParaRPr lang="en-US" dirty="0"/>
          </a:p>
        </p:txBody>
      </p:sp>
      <p:pic>
        <p:nvPicPr>
          <p:cNvPr id="1026" name="Picture 5">
            <a:extLst>
              <a:ext uri="{FF2B5EF4-FFF2-40B4-BE49-F238E27FC236}">
                <a16:creationId xmlns:a16="http://schemas.microsoft.com/office/drawing/2014/main" id="{E06DD266-87BC-438B-B850-2833F5140D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612" y="1588576"/>
            <a:ext cx="1077277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5328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535709"/>
          </a:xfrm>
        </p:spPr>
        <p:txBody>
          <a:bodyPr>
            <a:normAutofit/>
          </a:bodyPr>
          <a:lstStyle/>
          <a:p>
            <a:r>
              <a:rPr lang="en-US" sz="2000" b="1" i="0" u="none" strike="noStrike" baseline="0" dirty="0">
                <a:solidFill>
                  <a:srgbClr val="152C73"/>
                </a:solidFill>
                <a:latin typeface="+mj-lt"/>
              </a:rPr>
              <a:t>Step 2: Go to the history section</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27</a:t>
            </a:fld>
            <a:endParaRPr lang="en-US" dirty="0"/>
          </a:p>
        </p:txBody>
      </p:sp>
      <p:pic>
        <p:nvPicPr>
          <p:cNvPr id="2050" name="Picture 6">
            <a:extLst>
              <a:ext uri="{FF2B5EF4-FFF2-40B4-BE49-F238E27FC236}">
                <a16:creationId xmlns:a16="http://schemas.microsoft.com/office/drawing/2014/main" id="{50B39FFE-D9EC-4FCC-8D7E-A61EA5FC19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444" y="1246909"/>
            <a:ext cx="4292140" cy="392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4493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535709"/>
          </a:xfrm>
        </p:spPr>
        <p:txBody>
          <a:bodyPr>
            <a:normAutofit/>
          </a:bodyPr>
          <a:lstStyle/>
          <a:p>
            <a:r>
              <a:rPr lang="en-US" sz="2000" b="1" i="0" u="none" strike="noStrike" baseline="0" dirty="0">
                <a:solidFill>
                  <a:srgbClr val="152C73"/>
                </a:solidFill>
                <a:latin typeface="+mj-lt"/>
              </a:rPr>
              <a:t>Step 2: </a:t>
            </a:r>
            <a:r>
              <a:rPr lang="en-US" sz="2000" dirty="0">
                <a:solidFill>
                  <a:srgbClr val="152C73"/>
                </a:solidFill>
                <a:latin typeface="+mj-lt"/>
              </a:rPr>
              <a:t>Clear browsing data</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28</a:t>
            </a:fld>
            <a:endParaRPr lang="en-US" dirty="0"/>
          </a:p>
        </p:txBody>
      </p:sp>
      <p:pic>
        <p:nvPicPr>
          <p:cNvPr id="3074" name="Picture 7">
            <a:extLst>
              <a:ext uri="{FF2B5EF4-FFF2-40B4-BE49-F238E27FC236}">
                <a16:creationId xmlns:a16="http://schemas.microsoft.com/office/drawing/2014/main" id="{8E445E14-6C64-4AA3-B3E9-B26668D28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439" y="1246909"/>
            <a:ext cx="6248150" cy="434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23014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711200"/>
            <a:ext cx="10236631" cy="535709"/>
          </a:xfrm>
        </p:spPr>
        <p:txBody>
          <a:bodyPr>
            <a:normAutofit/>
          </a:bodyPr>
          <a:lstStyle/>
          <a:p>
            <a:r>
              <a:rPr lang="en-US" sz="2000" b="1" i="0" u="none" strike="noStrike" baseline="0" dirty="0">
                <a:solidFill>
                  <a:srgbClr val="152C73"/>
                </a:solidFill>
                <a:latin typeface="+mj-lt"/>
              </a:rPr>
              <a:t>Step </a:t>
            </a:r>
            <a:r>
              <a:rPr lang="en-US" sz="2000" dirty="0">
                <a:solidFill>
                  <a:srgbClr val="152C73"/>
                </a:solidFill>
                <a:latin typeface="+mj-lt"/>
              </a:rPr>
              <a:t>3</a:t>
            </a:r>
            <a:r>
              <a:rPr lang="en-US" sz="2000" b="1" i="0" u="none" strike="noStrike" baseline="0" dirty="0">
                <a:solidFill>
                  <a:srgbClr val="152C73"/>
                </a:solidFill>
                <a:latin typeface="+mj-lt"/>
              </a:rPr>
              <a:t>: Clear data  </a:t>
            </a:r>
            <a:endParaRPr lang="en-US" sz="2000" dirty="0">
              <a:solidFill>
                <a:srgbClr val="152C73"/>
              </a:solidFill>
              <a:latin typeface="+mj-lt"/>
            </a:endParaRP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29</a:t>
            </a:fld>
            <a:endParaRPr lang="en-US" dirty="0"/>
          </a:p>
        </p:txBody>
      </p:sp>
      <p:pic>
        <p:nvPicPr>
          <p:cNvPr id="4098" name="Picture 8">
            <a:extLst>
              <a:ext uri="{FF2B5EF4-FFF2-40B4-BE49-F238E27FC236}">
                <a16:creationId xmlns:a16="http://schemas.microsoft.com/office/drawing/2014/main" id="{3C9ED40B-2205-4C58-92CC-EBF0D75E83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2850" y="1246909"/>
            <a:ext cx="3885327" cy="449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0058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200" y="457200"/>
            <a:ext cx="9973112" cy="548640"/>
          </a:xfrm>
        </p:spPr>
        <p:txBody>
          <a:bodyPr>
            <a:normAutofit fontScale="92500"/>
          </a:bodyPr>
          <a:lstStyle/>
          <a:p>
            <a:r>
              <a:rPr lang="en-US" dirty="0"/>
              <a:t> Login to the HVAC Partners Portal using the </a:t>
            </a:r>
            <a:r>
              <a:rPr lang="en-US" dirty="0">
                <a:hlinkClick r:id="rId4"/>
              </a:rPr>
              <a:t>Link</a:t>
            </a:r>
            <a:r>
              <a:rPr lang="en-US" dirty="0"/>
              <a:t> or hvacpartners.com</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3</a:t>
            </a:fld>
            <a:endParaRPr lang="en-US" dirty="0"/>
          </a:p>
        </p:txBody>
      </p:sp>
      <p:pic>
        <p:nvPicPr>
          <p:cNvPr id="8" name="Picture 7">
            <a:extLst>
              <a:ext uri="{FF2B5EF4-FFF2-40B4-BE49-F238E27FC236}">
                <a16:creationId xmlns:a16="http://schemas.microsoft.com/office/drawing/2014/main" id="{02B258EA-CE3E-4857-A2DF-B0211218A689}"/>
              </a:ext>
            </a:extLst>
          </p:cNvPr>
          <p:cNvPicPr>
            <a:picLocks noChangeAspect="1"/>
          </p:cNvPicPr>
          <p:nvPr/>
        </p:nvPicPr>
        <p:blipFill>
          <a:blip r:embed="rId5"/>
          <a:stretch>
            <a:fillRect/>
          </a:stretch>
        </p:blipFill>
        <p:spPr>
          <a:xfrm>
            <a:off x="836240" y="1417740"/>
            <a:ext cx="9594072" cy="4457851"/>
          </a:xfrm>
          <a:prstGeom prst="rect">
            <a:avLst/>
          </a:prstGeom>
        </p:spPr>
      </p:pic>
    </p:spTree>
    <p:custDataLst>
      <p:tags r:id="rId1"/>
    </p:custDataLst>
    <p:extLst>
      <p:ext uri="{BB962C8B-B14F-4D97-AF65-F5344CB8AC3E}">
        <p14:creationId xmlns:p14="http://schemas.microsoft.com/office/powerpoint/2010/main" val="3923340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F776FCC-F8A1-8244-8C65-E28C67AFF96C}"/>
              </a:ext>
            </a:extLst>
          </p:cNvPr>
          <p:cNvSpPr>
            <a:spLocks noGrp="1"/>
          </p:cNvSpPr>
          <p:nvPr>
            <p:ph type="title"/>
          </p:nvPr>
        </p:nvSpPr>
        <p:spPr>
          <a:xfrm>
            <a:off x="155196" y="1308683"/>
            <a:ext cx="11446778" cy="2474752"/>
          </a:xfrm>
        </p:spPr>
        <p:txBody>
          <a:bodyPr>
            <a:normAutofit/>
          </a:bodyPr>
          <a:lstStyle/>
          <a:p>
            <a:pPr algn="ctr"/>
            <a:r>
              <a:rPr lang="en-US" sz="3200" dirty="0">
                <a:solidFill>
                  <a:srgbClr val="152C73"/>
                </a:solidFill>
              </a:rPr>
              <a:t>For further questions please Contact </a:t>
            </a:r>
            <a:br>
              <a:rPr lang="en-US" sz="3200" dirty="0">
                <a:solidFill>
                  <a:srgbClr val="152C73"/>
                </a:solidFill>
              </a:rPr>
            </a:br>
            <a:r>
              <a:rPr lang="en-US" sz="3200" dirty="0">
                <a:solidFill>
                  <a:srgbClr val="152C73"/>
                </a:solidFill>
              </a:rPr>
              <a:t>RC RM </a:t>
            </a:r>
            <a:r>
              <a:rPr lang="en-US" sz="3200" dirty="0" err="1">
                <a:solidFill>
                  <a:srgbClr val="152C73"/>
                </a:solidFill>
              </a:rPr>
              <a:t>COordinator</a:t>
            </a:r>
            <a:br>
              <a:rPr lang="en-US" sz="3200" dirty="0">
                <a:solidFill>
                  <a:srgbClr val="152C73"/>
                </a:solidFill>
              </a:rPr>
            </a:br>
            <a:br>
              <a:rPr lang="en-US" sz="3200" dirty="0">
                <a:solidFill>
                  <a:srgbClr val="152C73"/>
                </a:solidFill>
              </a:rPr>
            </a:br>
            <a:r>
              <a:rPr lang="en-US" sz="3200" dirty="0">
                <a:solidFill>
                  <a:srgbClr val="152C73"/>
                </a:solidFill>
              </a:rPr>
              <a:t>Or Enter a RM/Credit issue </a:t>
            </a:r>
            <a:br>
              <a:rPr lang="en-US" sz="3200" dirty="0">
                <a:solidFill>
                  <a:srgbClr val="152C73"/>
                </a:solidFill>
              </a:rPr>
            </a:br>
            <a:r>
              <a:rPr lang="en-US" sz="3200" dirty="0">
                <a:solidFill>
                  <a:srgbClr val="152C73"/>
                </a:solidFill>
              </a:rPr>
              <a:t>Customer service Case IN RC Community</a:t>
            </a:r>
          </a:p>
        </p:txBody>
      </p:sp>
      <p:pic>
        <p:nvPicPr>
          <p:cNvPr id="6" name="Picture 5" descr="Text&#10;&#10;Description automatically generated">
            <a:extLst>
              <a:ext uri="{FF2B5EF4-FFF2-40B4-BE49-F238E27FC236}">
                <a16:creationId xmlns:a16="http://schemas.microsoft.com/office/drawing/2014/main" id="{2BCE65F6-C9EB-41C8-90E5-05979A1C706F}"/>
              </a:ext>
            </a:extLst>
          </p:cNvPr>
          <p:cNvPicPr>
            <a:picLocks noChangeAspect="1"/>
          </p:cNvPicPr>
          <p:nvPr/>
        </p:nvPicPr>
        <p:blipFill>
          <a:blip r:embed="rId4"/>
          <a:stretch>
            <a:fillRect/>
          </a:stretch>
        </p:blipFill>
        <p:spPr>
          <a:xfrm>
            <a:off x="2323749" y="5127624"/>
            <a:ext cx="7864155" cy="1293446"/>
          </a:xfrm>
          <a:prstGeom prst="rect">
            <a:avLst/>
          </a:prstGeom>
        </p:spPr>
      </p:pic>
    </p:spTree>
    <p:custDataLst>
      <p:tags r:id="rId1"/>
    </p:custDataLst>
    <p:extLst>
      <p:ext uri="{BB962C8B-B14F-4D97-AF65-F5344CB8AC3E}">
        <p14:creationId xmlns:p14="http://schemas.microsoft.com/office/powerpoint/2010/main" val="166946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p:txBody>
          <a:bodyPr>
            <a:normAutofit fontScale="92500" lnSpcReduction="20000"/>
          </a:bodyPr>
          <a:lstStyle/>
          <a:p>
            <a:r>
              <a:rPr lang="en-US" dirty="0"/>
              <a:t>On the landing page of </a:t>
            </a:r>
            <a:r>
              <a:rPr lang="en-US" dirty="0" err="1"/>
              <a:t>HVACPartners</a:t>
            </a:r>
            <a:r>
              <a:rPr lang="en-US" dirty="0"/>
              <a:t>, navigate to “Support”, “Customer Care Center” and then “RC Community” </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4</a:t>
            </a:fld>
            <a:endParaRPr lang="en-US" dirty="0"/>
          </a:p>
        </p:txBody>
      </p:sp>
      <p:pic>
        <p:nvPicPr>
          <p:cNvPr id="6" name="Picture 5">
            <a:extLst>
              <a:ext uri="{FF2B5EF4-FFF2-40B4-BE49-F238E27FC236}">
                <a16:creationId xmlns:a16="http://schemas.microsoft.com/office/drawing/2014/main" id="{26AD1BDB-0D13-4F46-9A70-D0948EA8B9AD}"/>
              </a:ext>
            </a:extLst>
          </p:cNvPr>
          <p:cNvPicPr>
            <a:picLocks noChangeAspect="1"/>
          </p:cNvPicPr>
          <p:nvPr/>
        </p:nvPicPr>
        <p:blipFill>
          <a:blip r:embed="rId4"/>
          <a:stretch>
            <a:fillRect/>
          </a:stretch>
        </p:blipFill>
        <p:spPr>
          <a:xfrm>
            <a:off x="843528" y="1445341"/>
            <a:ext cx="7571243" cy="4697159"/>
          </a:xfrm>
          <a:prstGeom prst="rect">
            <a:avLst/>
          </a:prstGeom>
        </p:spPr>
      </p:pic>
      <p:sp>
        <p:nvSpPr>
          <p:cNvPr id="7" name="Rectangle 6">
            <a:extLst>
              <a:ext uri="{FF2B5EF4-FFF2-40B4-BE49-F238E27FC236}">
                <a16:creationId xmlns:a16="http://schemas.microsoft.com/office/drawing/2014/main" id="{686AE755-E028-4CB4-BE3A-4CA5E9B35C53}"/>
              </a:ext>
            </a:extLst>
          </p:cNvPr>
          <p:cNvSpPr/>
          <p:nvPr/>
        </p:nvSpPr>
        <p:spPr>
          <a:xfrm>
            <a:off x="1971413" y="1778466"/>
            <a:ext cx="796954" cy="302004"/>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8" name="Rectangle 7">
            <a:extLst>
              <a:ext uri="{FF2B5EF4-FFF2-40B4-BE49-F238E27FC236}">
                <a16:creationId xmlns:a16="http://schemas.microsoft.com/office/drawing/2014/main" id="{E7A3752E-85CE-4274-B1D2-72781D75EE2C}"/>
              </a:ext>
            </a:extLst>
          </p:cNvPr>
          <p:cNvSpPr/>
          <p:nvPr/>
        </p:nvSpPr>
        <p:spPr>
          <a:xfrm>
            <a:off x="2140591" y="4380451"/>
            <a:ext cx="796954" cy="302004"/>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9" name="Rectangle 8">
            <a:extLst>
              <a:ext uri="{FF2B5EF4-FFF2-40B4-BE49-F238E27FC236}">
                <a16:creationId xmlns:a16="http://schemas.microsoft.com/office/drawing/2014/main" id="{7571206E-3527-48CC-AB51-4A2E142F0245}"/>
              </a:ext>
            </a:extLst>
          </p:cNvPr>
          <p:cNvSpPr/>
          <p:nvPr/>
        </p:nvSpPr>
        <p:spPr>
          <a:xfrm>
            <a:off x="3073167" y="5564698"/>
            <a:ext cx="796954" cy="302004"/>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40635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44617"/>
            <a:ext cx="10574323" cy="1015067"/>
          </a:xfrm>
        </p:spPr>
        <p:txBody>
          <a:bodyPr>
            <a:normAutofit lnSpcReduction="10000"/>
          </a:bodyPr>
          <a:lstStyle/>
          <a:p>
            <a:r>
              <a:rPr lang="en-US" dirty="0"/>
              <a:t>Once you have selected RC Community, the RC the landing page will appear. To proceed with the creation of a Return Material request, click on the “Contact Customer Service” tile </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5</a:t>
            </a:fld>
            <a:endParaRPr lang="en-US" dirty="0"/>
          </a:p>
        </p:txBody>
      </p:sp>
      <p:pic>
        <p:nvPicPr>
          <p:cNvPr id="6" name="Picture 5">
            <a:extLst>
              <a:ext uri="{FF2B5EF4-FFF2-40B4-BE49-F238E27FC236}">
                <a16:creationId xmlns:a16="http://schemas.microsoft.com/office/drawing/2014/main" id="{FCF0BDE9-16CD-4BD3-8820-2D02160C2C56}"/>
              </a:ext>
            </a:extLst>
          </p:cNvPr>
          <p:cNvPicPr>
            <a:picLocks noChangeAspect="1"/>
          </p:cNvPicPr>
          <p:nvPr/>
        </p:nvPicPr>
        <p:blipFill rotWithShape="1">
          <a:blip r:embed="rId4"/>
          <a:srcRect l="29334" t="13625"/>
          <a:stretch/>
        </p:blipFill>
        <p:spPr>
          <a:xfrm>
            <a:off x="2106684" y="1543026"/>
            <a:ext cx="6694416" cy="4369161"/>
          </a:xfrm>
          <a:prstGeom prst="rect">
            <a:avLst/>
          </a:prstGeom>
        </p:spPr>
      </p:pic>
      <p:sp>
        <p:nvSpPr>
          <p:cNvPr id="7" name="Rectangle 6">
            <a:extLst>
              <a:ext uri="{FF2B5EF4-FFF2-40B4-BE49-F238E27FC236}">
                <a16:creationId xmlns:a16="http://schemas.microsoft.com/office/drawing/2014/main" id="{C4A58393-64F2-4E8F-88D1-7F1E6B354965}"/>
              </a:ext>
            </a:extLst>
          </p:cNvPr>
          <p:cNvSpPr/>
          <p:nvPr/>
        </p:nvSpPr>
        <p:spPr>
          <a:xfrm>
            <a:off x="2624182" y="2541865"/>
            <a:ext cx="2004968" cy="1442906"/>
          </a:xfrm>
          <a:prstGeom prst="rect">
            <a:avLst/>
          </a:prstGeom>
          <a:noFill/>
          <a:ln w="381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ln w="76200">
                <a:solidFill>
                  <a:srgbClr val="EA0029"/>
                </a:solidFill>
              </a:ln>
            </a:endParaRPr>
          </a:p>
        </p:txBody>
      </p:sp>
    </p:spTree>
    <p:custDataLst>
      <p:tags r:id="rId1"/>
    </p:custDataLst>
    <p:extLst>
      <p:ext uri="{BB962C8B-B14F-4D97-AF65-F5344CB8AC3E}">
        <p14:creationId xmlns:p14="http://schemas.microsoft.com/office/powerpoint/2010/main" val="38944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F95C65D-F71E-42AD-A6AD-67F695DDE47E}"/>
              </a:ext>
            </a:extLst>
          </p:cNvPr>
          <p:cNvPicPr>
            <a:picLocks noChangeAspect="1"/>
          </p:cNvPicPr>
          <p:nvPr/>
        </p:nvPicPr>
        <p:blipFill>
          <a:blip r:embed="rId4"/>
          <a:stretch>
            <a:fillRect/>
          </a:stretch>
        </p:blipFill>
        <p:spPr>
          <a:xfrm>
            <a:off x="1920966" y="1005840"/>
            <a:ext cx="7452333" cy="5389158"/>
          </a:xfrm>
          <a:prstGeom prst="rect">
            <a:avLst/>
          </a:prstGeom>
        </p:spPr>
      </p:pic>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176169"/>
            <a:ext cx="10138095" cy="829671"/>
          </a:xfrm>
        </p:spPr>
        <p:txBody>
          <a:bodyPr>
            <a:normAutofit fontScale="92500" lnSpcReduction="20000"/>
          </a:bodyPr>
          <a:lstStyle/>
          <a:p>
            <a:r>
              <a:rPr lang="en-US" dirty="0"/>
              <a:t>On this page, under the “Purpose” field select “RC/Return Materials”. This will change the form layout to the standard intake form for placing return requests </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6</a:t>
            </a:fld>
            <a:endParaRPr lang="en-US" dirty="0"/>
          </a:p>
        </p:txBody>
      </p:sp>
      <p:sp>
        <p:nvSpPr>
          <p:cNvPr id="7" name="Rectangle 6">
            <a:extLst>
              <a:ext uri="{FF2B5EF4-FFF2-40B4-BE49-F238E27FC236}">
                <a16:creationId xmlns:a16="http://schemas.microsoft.com/office/drawing/2014/main" id="{BA257B12-2DC9-484E-BAC6-AFFD07B3F05F}"/>
              </a:ext>
            </a:extLst>
          </p:cNvPr>
          <p:cNvSpPr/>
          <p:nvPr/>
        </p:nvSpPr>
        <p:spPr>
          <a:xfrm>
            <a:off x="2818701" y="1501630"/>
            <a:ext cx="6283353" cy="2432808"/>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271460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200" y="457200"/>
            <a:ext cx="10951828" cy="548640"/>
          </a:xfrm>
        </p:spPr>
        <p:txBody>
          <a:bodyPr>
            <a:normAutofit fontScale="92500" lnSpcReduction="20000"/>
          </a:bodyPr>
          <a:lstStyle/>
          <a:p>
            <a:r>
              <a:rPr lang="en-US" dirty="0"/>
              <a:t>Fill in the subject line and select a Reason for Return. Once you have selected the reason, you will be prompted to enter in your PO, Invoice, and/or Part number.</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7</a:t>
            </a:fld>
            <a:endParaRPr lang="en-US" dirty="0"/>
          </a:p>
        </p:txBody>
      </p:sp>
      <p:pic>
        <p:nvPicPr>
          <p:cNvPr id="6" name="Picture 5">
            <a:extLst>
              <a:ext uri="{FF2B5EF4-FFF2-40B4-BE49-F238E27FC236}">
                <a16:creationId xmlns:a16="http://schemas.microsoft.com/office/drawing/2014/main" id="{B15A7A5D-D945-4B6F-B433-90CDFE9B2D7A}"/>
              </a:ext>
            </a:extLst>
          </p:cNvPr>
          <p:cNvPicPr>
            <a:picLocks noChangeAspect="1"/>
          </p:cNvPicPr>
          <p:nvPr/>
        </p:nvPicPr>
        <p:blipFill>
          <a:blip r:embed="rId4"/>
          <a:stretch>
            <a:fillRect/>
          </a:stretch>
        </p:blipFill>
        <p:spPr>
          <a:xfrm>
            <a:off x="2205264" y="1040185"/>
            <a:ext cx="6028732" cy="5349129"/>
          </a:xfrm>
          <a:prstGeom prst="rect">
            <a:avLst/>
          </a:prstGeom>
        </p:spPr>
      </p:pic>
      <p:sp>
        <p:nvSpPr>
          <p:cNvPr id="9" name="Rectangle 8">
            <a:extLst>
              <a:ext uri="{FF2B5EF4-FFF2-40B4-BE49-F238E27FC236}">
                <a16:creationId xmlns:a16="http://schemas.microsoft.com/office/drawing/2014/main" id="{00FD07B2-6338-427B-B451-FE111A582485}"/>
              </a:ext>
            </a:extLst>
          </p:cNvPr>
          <p:cNvSpPr/>
          <p:nvPr/>
        </p:nvSpPr>
        <p:spPr>
          <a:xfrm>
            <a:off x="4622334" y="3749094"/>
            <a:ext cx="3540153" cy="1468073"/>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
        <p:nvSpPr>
          <p:cNvPr id="10" name="Rectangle 9">
            <a:extLst>
              <a:ext uri="{FF2B5EF4-FFF2-40B4-BE49-F238E27FC236}">
                <a16:creationId xmlns:a16="http://schemas.microsoft.com/office/drawing/2014/main" id="{1EF372E7-3225-483B-A74C-43C2BE43C4E6}"/>
              </a:ext>
            </a:extLst>
          </p:cNvPr>
          <p:cNvSpPr/>
          <p:nvPr/>
        </p:nvSpPr>
        <p:spPr>
          <a:xfrm>
            <a:off x="2625755" y="3335846"/>
            <a:ext cx="5444453" cy="378903"/>
          </a:xfrm>
          <a:prstGeom prst="rect">
            <a:avLst/>
          </a:prstGeom>
          <a:noFill/>
          <a:ln w="76200">
            <a:solidFill>
              <a:srgbClr val="EA0029"/>
            </a:solidFill>
          </a:ln>
        </p:spPr>
        <p:style>
          <a:lnRef idx="0">
            <a:schemeClr val="accent1"/>
          </a:lnRef>
          <a:fillRef idx="1">
            <a:schemeClr val="accent1"/>
          </a:fillRef>
          <a:effectRef idx="0">
            <a:schemeClr val="dk1"/>
          </a:effectRef>
          <a:fontRef idx="minor">
            <a:schemeClr val="lt1"/>
          </a:fontRef>
        </p:style>
        <p:txBody>
          <a:bodyPr rtlCol="0" anchor="ctr"/>
          <a:lstStyle/>
          <a:p>
            <a:pPr algn="ctr">
              <a:lnSpc>
                <a:spcPct val="95000"/>
              </a:lnSpc>
            </a:pPr>
            <a:endParaRPr lang="en-US" sz="1600"/>
          </a:p>
        </p:txBody>
      </p:sp>
    </p:spTree>
    <p:custDataLst>
      <p:tags r:id="rId1"/>
    </p:custDataLst>
    <p:extLst>
      <p:ext uri="{BB962C8B-B14F-4D97-AF65-F5344CB8AC3E}">
        <p14:creationId xmlns:p14="http://schemas.microsoft.com/office/powerpoint/2010/main" val="71240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F722F1B-CDC3-4FC9-8BA5-A748623602D6}"/>
              </a:ext>
            </a:extLst>
          </p:cNvPr>
          <p:cNvSpPr>
            <a:spLocks noGrp="1"/>
          </p:cNvSpPr>
          <p:nvPr>
            <p:ph type="body" idx="1"/>
          </p:nvPr>
        </p:nvSpPr>
        <p:spPr>
          <a:xfrm>
            <a:off x="457199" y="457200"/>
            <a:ext cx="10045817" cy="548640"/>
          </a:xfrm>
        </p:spPr>
        <p:txBody>
          <a:bodyPr>
            <a:normAutofit fontScale="92500"/>
          </a:bodyPr>
          <a:lstStyle/>
          <a:p>
            <a:r>
              <a:rPr lang="en-US" dirty="0"/>
              <a:t>The list of reason codes and additional mandatory fields are as follows:</a:t>
            </a:r>
          </a:p>
        </p:txBody>
      </p:sp>
      <p:sp>
        <p:nvSpPr>
          <p:cNvPr id="4" name="Slide Number Placeholder 3">
            <a:extLst>
              <a:ext uri="{FF2B5EF4-FFF2-40B4-BE49-F238E27FC236}">
                <a16:creationId xmlns:a16="http://schemas.microsoft.com/office/drawing/2014/main" id="{8943D65D-8C12-F74E-AEA4-63657329F75D}"/>
              </a:ext>
            </a:extLst>
          </p:cNvPr>
          <p:cNvSpPr>
            <a:spLocks noGrp="1"/>
          </p:cNvSpPr>
          <p:nvPr>
            <p:ph type="sldNum" sz="quarter" idx="10"/>
          </p:nvPr>
        </p:nvSpPr>
        <p:spPr/>
        <p:txBody>
          <a:bodyPr/>
          <a:lstStyle/>
          <a:p>
            <a:fld id="{54C43044-12A5-4144-ACF2-73440A089539}" type="slidenum">
              <a:rPr lang="en-US" smtClean="0"/>
              <a:pPr/>
              <a:t>8</a:t>
            </a:fld>
            <a:endParaRPr lang="en-US" dirty="0"/>
          </a:p>
        </p:txBody>
      </p:sp>
      <p:pic>
        <p:nvPicPr>
          <p:cNvPr id="6" name="Picture 5">
            <a:extLst>
              <a:ext uri="{FF2B5EF4-FFF2-40B4-BE49-F238E27FC236}">
                <a16:creationId xmlns:a16="http://schemas.microsoft.com/office/drawing/2014/main" id="{8500A480-A737-4ADD-AD97-AB3379B22D09}"/>
              </a:ext>
            </a:extLst>
          </p:cNvPr>
          <p:cNvPicPr>
            <a:picLocks noChangeAspect="1"/>
          </p:cNvPicPr>
          <p:nvPr/>
        </p:nvPicPr>
        <p:blipFill rotWithShape="1">
          <a:blip r:embed="rId4"/>
          <a:srcRect l="8798" t="9689" r="9998" b="21153"/>
          <a:stretch/>
        </p:blipFill>
        <p:spPr>
          <a:xfrm>
            <a:off x="1241569" y="1098958"/>
            <a:ext cx="8640661" cy="4064460"/>
          </a:xfrm>
          <a:prstGeom prst="rect">
            <a:avLst/>
          </a:prstGeom>
        </p:spPr>
      </p:pic>
      <p:sp>
        <p:nvSpPr>
          <p:cNvPr id="8" name="TextBox 7">
            <a:extLst>
              <a:ext uri="{FF2B5EF4-FFF2-40B4-BE49-F238E27FC236}">
                <a16:creationId xmlns:a16="http://schemas.microsoft.com/office/drawing/2014/main" id="{5DF0787C-88A1-47C9-A928-8B6C89E448F5}"/>
              </a:ext>
            </a:extLst>
          </p:cNvPr>
          <p:cNvSpPr txBox="1"/>
          <p:nvPr/>
        </p:nvSpPr>
        <p:spPr>
          <a:xfrm>
            <a:off x="587229" y="5300575"/>
            <a:ext cx="9831898" cy="369332"/>
          </a:xfrm>
          <a:prstGeom prst="rect">
            <a:avLst/>
          </a:prstGeom>
          <a:noFill/>
        </p:spPr>
        <p:txBody>
          <a:bodyPr wrap="square">
            <a:spAutoFit/>
          </a:bodyPr>
          <a:lstStyle/>
          <a:p>
            <a:r>
              <a:rPr lang="en-US" dirty="0"/>
              <a:t>Please note: In the form, the fields marked with *(Asterisk) are mandatory for all reason codes </a:t>
            </a:r>
          </a:p>
        </p:txBody>
      </p:sp>
    </p:spTree>
    <p:custDataLst>
      <p:tags r:id="rId1"/>
    </p:custDataLst>
    <p:extLst>
      <p:ext uri="{BB962C8B-B14F-4D97-AF65-F5344CB8AC3E}">
        <p14:creationId xmlns:p14="http://schemas.microsoft.com/office/powerpoint/2010/main" val="190909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1505D-6635-5A26-C19B-79FE0275F0CA}"/>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D928161-2134-BBC5-D447-2F726F4A2353}"/>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F7E044D0-BD87-DE05-C8ED-3A335E6E6AA3}"/>
              </a:ext>
            </a:extLst>
          </p:cNvPr>
          <p:cNvSpPr>
            <a:spLocks noGrp="1"/>
          </p:cNvSpPr>
          <p:nvPr>
            <p:ph type="sldNum" sz="quarter" idx="10"/>
          </p:nvPr>
        </p:nvSpPr>
        <p:spPr/>
        <p:txBody>
          <a:bodyPr/>
          <a:lstStyle/>
          <a:p>
            <a:fld id="{54C43044-12A5-4144-ACF2-73440A089539}" type="slidenum">
              <a:rPr lang="en-US" smtClean="0"/>
              <a:pPr/>
              <a:t>9</a:t>
            </a:fld>
            <a:endParaRPr lang="en-US" dirty="0"/>
          </a:p>
        </p:txBody>
      </p:sp>
    </p:spTree>
    <p:extLst>
      <p:ext uri="{BB962C8B-B14F-4D97-AF65-F5344CB8AC3E}">
        <p14:creationId xmlns:p14="http://schemas.microsoft.com/office/powerpoint/2010/main" val="858414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rrier">
  <a:themeElements>
    <a:clrScheme name="Carrier Colors">
      <a:dk1>
        <a:srgbClr val="000000"/>
      </a:dk1>
      <a:lt1>
        <a:srgbClr val="FFFFFF"/>
      </a:lt1>
      <a:dk2>
        <a:srgbClr val="1891F6"/>
      </a:dk2>
      <a:lt2>
        <a:srgbClr val="152C73"/>
      </a:lt2>
      <a:accent1>
        <a:srgbClr val="152C73"/>
      </a:accent1>
      <a:accent2>
        <a:srgbClr val="1891F6"/>
      </a:accent2>
      <a:accent3>
        <a:srgbClr val="617080"/>
      </a:accent3>
      <a:accent4>
        <a:srgbClr val="BAC0D0"/>
      </a:accent4>
      <a:accent5>
        <a:srgbClr val="61B549"/>
      </a:accent5>
      <a:accent6>
        <a:srgbClr val="F6D009"/>
      </a:accent6>
      <a:hlink>
        <a:srgbClr val="1891F6"/>
      </a:hlink>
      <a:folHlink>
        <a:srgbClr val="1891F6"/>
      </a:folHlink>
    </a:clrScheme>
    <a:fontScheme name="Carrier Fonts">
      <a:majorFont>
        <a:latin typeface="Arial"/>
        <a:ea typeface=""/>
        <a:cs typeface=""/>
      </a:majorFont>
      <a:minorFont>
        <a:latin typeface="Arial"/>
        <a:ea typeface=""/>
        <a:cs typeface=""/>
      </a:minorFont>
    </a:fontScheme>
    <a:fmtScheme name="Carrier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95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a:noAutofit/>
      </a:bodyPr>
      <a:lstStyle>
        <a:defPPr algn="l">
          <a:lnSpc>
            <a:spcPct val="95000"/>
          </a:lnSpc>
          <a:defRPr sz="1600"/>
        </a:defPPr>
      </a:lstStyle>
    </a:txDef>
  </a:objectDefaults>
  <a:extraClrSchemeLst/>
  <a:custClrLst>
    <a:custClr name="Carrier Blue">
      <a:srgbClr val="152C73"/>
    </a:custClr>
    <a:custClr name="Carrier Light Blue">
      <a:srgbClr val="1891F6"/>
    </a:custClr>
    <a:custClr name="Dark Gray">
      <a:srgbClr val="617080"/>
    </a:custClr>
    <a:custClr name="Light Gray">
      <a:srgbClr val="BAC0D0"/>
    </a:custClr>
    <a:custClr name="Green">
      <a:srgbClr val="61B549"/>
    </a:custClr>
    <a:custClr name="Light Green">
      <a:srgbClr val="BED32E"/>
    </a:custClr>
    <a:custClr name="Dark Yellow">
      <a:srgbClr val="E9A52B"/>
    </a:custClr>
    <a:custClr name="Yellow">
      <a:srgbClr val="F6D009"/>
    </a:custClr>
    <a:custClr name="Orange">
      <a:srgbClr val="EB5623"/>
    </a:custClr>
    <a:custClr name="Light Orange">
      <a:srgbClr val="F18C1E"/>
    </a:custClr>
    <a:custClr name="Red">
      <a:srgbClr val="EA0029"/>
    </a:custClr>
  </a:custClrLst>
  <a:extLst>
    <a:ext uri="{05A4C25C-085E-4340-85A3-A5531E510DB2}">
      <thm15:themeFamily xmlns:thm15="http://schemas.microsoft.com/office/thememl/2012/main" name="Replacement_Components_Template_5_2020.potx  -  Read-Only" id="{7AFA9F92-0688-4ABE-931D-793008F517B2}" vid="{2582DA19-477B-4E78-8C70-4D084C59D43F}"/>
    </a:ext>
  </a:extLst>
</a:theme>
</file>

<file path=ppt/theme/theme2.xml><?xml version="1.0" encoding="utf-8"?>
<a:theme xmlns:a="http://schemas.openxmlformats.org/drawingml/2006/main" name="Carrier">
  <a:themeElements>
    <a:clrScheme name="Carrier Colors">
      <a:dk1>
        <a:srgbClr val="000000"/>
      </a:dk1>
      <a:lt1>
        <a:srgbClr val="FFFFFF"/>
      </a:lt1>
      <a:dk2>
        <a:srgbClr val="1891F6"/>
      </a:dk2>
      <a:lt2>
        <a:srgbClr val="152C73"/>
      </a:lt2>
      <a:accent1>
        <a:srgbClr val="152C73"/>
      </a:accent1>
      <a:accent2>
        <a:srgbClr val="1891F6"/>
      </a:accent2>
      <a:accent3>
        <a:srgbClr val="617080"/>
      </a:accent3>
      <a:accent4>
        <a:srgbClr val="BAC0D0"/>
      </a:accent4>
      <a:accent5>
        <a:srgbClr val="61B549"/>
      </a:accent5>
      <a:accent6>
        <a:srgbClr val="F6D009"/>
      </a:accent6>
      <a:hlink>
        <a:srgbClr val="1891F6"/>
      </a:hlink>
      <a:folHlink>
        <a:srgbClr val="1891F6"/>
      </a:folHlink>
    </a:clrScheme>
    <a:fontScheme name="Carrier Fonts">
      <a:majorFont>
        <a:latin typeface="Arial"/>
        <a:ea typeface=""/>
        <a:cs typeface=""/>
      </a:majorFont>
      <a:minorFont>
        <a:latin typeface="Arial"/>
        <a:ea typeface=""/>
        <a:cs typeface=""/>
      </a:minorFont>
    </a:fontScheme>
    <a:fmtScheme name="Carrier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95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a:noAutofit/>
      </a:bodyPr>
      <a:lstStyle>
        <a:defPPr algn="l">
          <a:lnSpc>
            <a:spcPct val="95000"/>
          </a:lnSpc>
          <a:defRPr sz="1600"/>
        </a:defPPr>
      </a:lstStyle>
    </a:txDef>
  </a:objectDefaults>
  <a:extraClrSchemeLst/>
  <a:custClrLst>
    <a:custClr name="Carrier Blue">
      <a:srgbClr val="152C73"/>
    </a:custClr>
    <a:custClr name="Carrier Light Blue">
      <a:srgbClr val="1891F6"/>
    </a:custClr>
    <a:custClr name="Dark Gray">
      <a:srgbClr val="617080"/>
    </a:custClr>
    <a:custClr name="Light Gray">
      <a:srgbClr val="BAC0D0"/>
    </a:custClr>
    <a:custClr name="Green">
      <a:srgbClr val="61B549"/>
    </a:custClr>
    <a:custClr name="Light Green">
      <a:srgbClr val="BED32E"/>
    </a:custClr>
    <a:custClr name="Dark Yellow">
      <a:srgbClr val="E9A52B"/>
    </a:custClr>
    <a:custClr name="Yellow">
      <a:srgbClr val="F6D009"/>
    </a:custClr>
    <a:custClr name="Orange">
      <a:srgbClr val="EB5623"/>
    </a:custClr>
    <a:custClr name="Light Orange">
      <a:srgbClr val="F18C1E"/>
    </a:custClr>
    <a:custClr name="Red">
      <a:srgbClr val="EA0029"/>
    </a:custClr>
  </a:custClrLst>
</a:theme>
</file>

<file path=ppt/theme/theme3.xml><?xml version="1.0" encoding="utf-8"?>
<a:theme xmlns:a="http://schemas.openxmlformats.org/drawingml/2006/main" name="Carrier">
  <a:themeElements>
    <a:clrScheme name="Carrier Colors">
      <a:dk1>
        <a:srgbClr val="000000"/>
      </a:dk1>
      <a:lt1>
        <a:srgbClr val="FFFFFF"/>
      </a:lt1>
      <a:dk2>
        <a:srgbClr val="1891F6"/>
      </a:dk2>
      <a:lt2>
        <a:srgbClr val="152C73"/>
      </a:lt2>
      <a:accent1>
        <a:srgbClr val="152C73"/>
      </a:accent1>
      <a:accent2>
        <a:srgbClr val="1891F6"/>
      </a:accent2>
      <a:accent3>
        <a:srgbClr val="617080"/>
      </a:accent3>
      <a:accent4>
        <a:srgbClr val="BAC0D0"/>
      </a:accent4>
      <a:accent5>
        <a:srgbClr val="61B549"/>
      </a:accent5>
      <a:accent6>
        <a:srgbClr val="F6D009"/>
      </a:accent6>
      <a:hlink>
        <a:srgbClr val="1891F6"/>
      </a:hlink>
      <a:folHlink>
        <a:srgbClr val="1891F6"/>
      </a:folHlink>
    </a:clrScheme>
    <a:fontScheme name="Carrier Fonts">
      <a:majorFont>
        <a:latin typeface="Arial"/>
        <a:ea typeface=""/>
        <a:cs typeface=""/>
      </a:majorFont>
      <a:minorFont>
        <a:latin typeface="Arial"/>
        <a:ea typeface=""/>
        <a:cs typeface=""/>
      </a:minorFont>
    </a:fontScheme>
    <a:fmtScheme name="Carrier Effects">
      <a:fillStyleLst>
        <a:solidFill>
          <a:schemeClr val="phClr"/>
        </a:solidFill>
        <a:solidFill>
          <a:schemeClr val="phClr"/>
        </a:solidFill>
        <a:solidFill>
          <a:schemeClr val="phClr"/>
        </a:solidFill>
      </a:fillStyleLst>
      <a:lnStyleLst>
        <a:ln w="12700" cap="sq" cmpd="sng" algn="ctr">
          <a:solidFill>
            <a:schemeClr val="phClr"/>
          </a:solidFill>
          <a:prstDash val="solid"/>
        </a:ln>
        <a:ln w="12700" cap="sq" cmpd="sng" algn="ctr">
          <a:solidFill>
            <a:schemeClr val="phClr"/>
          </a:solidFill>
          <a:prstDash val="solid"/>
        </a:ln>
        <a:ln w="12700" cap="sq" cmpd="sng" algn="ctr">
          <a:solidFill>
            <a:schemeClr val="phClr"/>
          </a:solidFill>
          <a:prstDash val="solid"/>
        </a:ln>
      </a:lnStyleLst>
      <a:effectStyleLst>
        <a:effectStyle>
          <a:effectLst/>
        </a:effectStyle>
        <a:effectStyle>
          <a:effectLst/>
        </a:effectStyle>
        <a:effectStyle>
          <a:effectLst>
            <a:outerShdw blurRad="127000" dist="63500" dir="2700000" algn="br" rotWithShape="0">
              <a:srgbClr val="000000">
                <a:alpha val="25000"/>
              </a:srgbClr>
            </a:outerShdw>
          </a:effectLst>
        </a:effectStyle>
      </a:effectStyleLst>
      <a:bgFillStyleLst>
        <a:solidFill>
          <a:schemeClr val="phClr"/>
        </a:solidFill>
        <a:solidFill>
          <a:schemeClr val="phClr"/>
        </a:solidFill>
        <a:solidFill>
          <a:schemeClr val="phClr"/>
        </a:solidFill>
      </a:bgFillStyleLst>
    </a:fmtScheme>
  </a:themeElements>
  <a:objectDefaults>
    <a:spDef>
      <a:spPr>
        <a:ln>
          <a:noFill/>
        </a:ln>
      </a:spPr>
      <a:bodyPr/>
      <a:lstStyle>
        <a:defPPr algn="ctr">
          <a:lnSpc>
            <a:spcPct val="95000"/>
          </a:lnSpc>
          <a:defRPr sz="1600"/>
        </a:defPPr>
      </a:lstStyle>
      <a:style>
        <a:lnRef idx="0">
          <a:schemeClr val="accent1"/>
        </a:lnRef>
        <a:fillRef idx="1">
          <a:schemeClr val="accent1"/>
        </a:fillRef>
        <a:effectRef idx="0">
          <a:schemeClr val="dk1"/>
        </a:effectRef>
        <a:fontRef idx="minor">
          <a:schemeClr val="lt1"/>
        </a:fontRef>
      </a:style>
    </a:spDef>
    <a:lnDef>
      <a:spPr>
        <a:ln w="12700" cap="sq"/>
      </a:spPr>
      <a:bodyPr/>
      <a:lstStyle/>
      <a:style>
        <a:lnRef idx="1">
          <a:schemeClr val="accent1"/>
        </a:lnRef>
        <a:fillRef idx="0">
          <a:schemeClr val="accent1"/>
        </a:fillRef>
        <a:effectRef idx="0">
          <a:schemeClr val="dk1"/>
        </a:effectRef>
        <a:fontRef idx="minor">
          <a:schemeClr val="lt1"/>
        </a:fontRef>
      </a:style>
    </a:lnDef>
    <a:txDef>
      <a:spPr>
        <a:noFill/>
      </a:spPr>
      <a:bodyPr wrap="square" lIns="0" tIns="0" rIns="0" bIns="0">
        <a:noAutofit/>
      </a:bodyPr>
      <a:lstStyle>
        <a:defPPr algn="l">
          <a:lnSpc>
            <a:spcPct val="95000"/>
          </a:lnSpc>
          <a:defRPr sz="1600"/>
        </a:defPPr>
      </a:lstStyle>
    </a:txDef>
  </a:objectDefaults>
  <a:extraClrSchemeLst/>
  <a:custClrLst>
    <a:custClr name="Carrier Blue">
      <a:srgbClr val="152C73"/>
    </a:custClr>
    <a:custClr name="Carrier Light Blue">
      <a:srgbClr val="1891F6"/>
    </a:custClr>
    <a:custClr name="Dark Gray">
      <a:srgbClr val="617080"/>
    </a:custClr>
    <a:custClr name="Light Gray">
      <a:srgbClr val="BAC0D0"/>
    </a:custClr>
    <a:custClr name="Green">
      <a:srgbClr val="61B549"/>
    </a:custClr>
    <a:custClr name="Light Green">
      <a:srgbClr val="BED32E"/>
    </a:custClr>
    <a:custClr name="Dark Yellow">
      <a:srgbClr val="E9A52B"/>
    </a:custClr>
    <a:custClr name="Yellow">
      <a:srgbClr val="F6D009"/>
    </a:custClr>
    <a:custClr name="Orange">
      <a:srgbClr val="EB5623"/>
    </a:custClr>
    <a:custClr name="Light Orange">
      <a:srgbClr val="F18C1E"/>
    </a:custClr>
    <a:custClr name="Red">
      <a:srgbClr val="EA0029"/>
    </a:custClr>
  </a:custClrLst>
</a:theme>
</file>

<file path=docProps/app.xml><?xml version="1.0" encoding="utf-8"?>
<Properties xmlns="http://schemas.openxmlformats.org/officeDocument/2006/extended-properties" xmlns:vt="http://schemas.openxmlformats.org/officeDocument/2006/docPropsVTypes">
  <Template>Replacement_Components_Template_5_2020</Template>
  <TotalTime>11373</TotalTime>
  <Words>860</Words>
  <Application>Microsoft Office PowerPoint</Application>
  <PresentationFormat>Widescreen</PresentationFormat>
  <Paragraphs>115</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Segoe UI</vt:lpstr>
      <vt:lpstr>Carrier</vt:lpstr>
      <vt:lpstr>RM Process IN RC Community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For further questions please Contact  RC RM COordinator  Or Enter a RM/Credit issue  Customer service Case IN RC Community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dc:title>
  <dc:subject/>
  <dc:creator>Tock, Michele</dc:creator>
  <cp:keywords/>
  <dc:description/>
  <cp:lastModifiedBy>Monica Blake</cp:lastModifiedBy>
  <cp:revision>52</cp:revision>
  <dcterms:created xsi:type="dcterms:W3CDTF">2022-01-25T20:54:11Z</dcterms:created>
  <dcterms:modified xsi:type="dcterms:W3CDTF">2022-08-29T18:00:54Z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9411B16B-8FD0-45AF-A627-CB414C4AFE22</vt:lpwstr>
  </property>
  <property fmtid="{D5CDD505-2E9C-101B-9397-08002B2CF9AE}" pid="3" name="ArticulatePath">
    <vt:lpwstr>Replacement_Components_Template_5_2020</vt:lpwstr>
  </property>
</Properties>
</file>